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2"/>
  </p:notesMasterIdLst>
  <p:sldIdLst>
    <p:sldId id="256" r:id="rId2"/>
    <p:sldId id="257" r:id="rId3"/>
    <p:sldId id="258" r:id="rId4"/>
    <p:sldId id="259" r:id="rId5"/>
    <p:sldId id="294" r:id="rId6"/>
    <p:sldId id="260" r:id="rId7"/>
    <p:sldId id="261" r:id="rId8"/>
    <p:sldId id="263" r:id="rId9"/>
    <p:sldId id="264" r:id="rId10"/>
    <p:sldId id="265" r:id="rId11"/>
    <p:sldId id="295" r:id="rId12"/>
    <p:sldId id="266" r:id="rId13"/>
    <p:sldId id="296" r:id="rId14"/>
    <p:sldId id="297" r:id="rId15"/>
    <p:sldId id="267" r:id="rId16"/>
    <p:sldId id="298" r:id="rId17"/>
    <p:sldId id="269" r:id="rId18"/>
    <p:sldId id="270" r:id="rId19"/>
    <p:sldId id="271" r:id="rId20"/>
    <p:sldId id="273" r:id="rId21"/>
  </p:sldIdLst>
  <p:sldSz cx="9144000" cy="5143500" type="screen16x9"/>
  <p:notesSz cx="6858000" cy="9144000"/>
  <p:embeddedFontLst>
    <p:embeddedFont>
      <p:font typeface="Fredoka" panose="020B0604020202020204" charset="-79"/>
      <p:regular r:id="rId23"/>
      <p:bold r:id="rId24"/>
    </p:embeddedFont>
    <p:embeddedFont>
      <p:font typeface="Anaheim" panose="020B0604020202020204" charset="0"/>
      <p:regular r:id="rId25"/>
    </p:embeddedFont>
    <p:embeddedFont>
      <p:font typeface="Bebas Neue" panose="020B0604020202020204" charset="0"/>
      <p:regular r:id="rId26"/>
    </p:embeddedFont>
    <p:embeddedFont>
      <p:font typeface="Commissioner" panose="020B0604020202020204" charset="0"/>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290">
          <p15:clr>
            <a:srgbClr val="747775"/>
          </p15:clr>
        </p15:guide>
        <p15:guide id="2" orient="horz" pos="951">
          <p15:clr>
            <a:srgbClr val="747775"/>
          </p15:clr>
        </p15:guide>
        <p15:guide id="3" orient="horz" pos="2259">
          <p15:clr>
            <a:srgbClr val="747775"/>
          </p15:clr>
        </p15:guide>
        <p15:guide id="4" orient="horz" pos="2520">
          <p15:clr>
            <a:srgbClr val="747775"/>
          </p15:clr>
        </p15:guide>
        <p15:guide id="5" pos="504">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408360B-EFCC-4938-BB45-65210063A5DA}">
  <a:tblStyle styleId="{1408360B-EFCC-4938-BB45-65210063A5D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332" y="108"/>
      </p:cViewPr>
      <p:guideLst>
        <p:guide orient="horz" pos="1290"/>
        <p:guide orient="horz" pos="951"/>
        <p:guide orient="horz" pos="2259"/>
        <p:guide orient="horz" pos="2520"/>
        <p:guide pos="50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viewProps" Target="viewProps.xml"/></Relationships>
</file>

<file path=ppt/media/image1.jpg>
</file>

<file path=ppt/media/image10.jpg>
</file>

<file path=ppt/media/image11.png>
</file>

<file path=ppt/media/image2.png>
</file>

<file path=ppt/media/image3.png>
</file>

<file path=ppt/media/image4.png>
</file>

<file path=ppt/media/image5.pn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03428998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95666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7"/>
        <p:cNvGrpSpPr/>
        <p:nvPr/>
      </p:nvGrpSpPr>
      <p:grpSpPr>
        <a:xfrm>
          <a:off x="0" y="0"/>
          <a:ext cx="0" cy="0"/>
          <a:chOff x="0" y="0"/>
          <a:chExt cx="0" cy="0"/>
        </a:xfrm>
      </p:grpSpPr>
      <p:sp>
        <p:nvSpPr>
          <p:cNvPr id="3058" name="Google Shape;3058;g1e19565c509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9" name="Google Shape;3059;g1e19565c50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92021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5"/>
        <p:cNvGrpSpPr/>
        <p:nvPr/>
      </p:nvGrpSpPr>
      <p:grpSpPr>
        <a:xfrm>
          <a:off x="0" y="0"/>
          <a:ext cx="0" cy="0"/>
          <a:chOff x="0" y="0"/>
          <a:chExt cx="0" cy="0"/>
        </a:xfrm>
      </p:grpSpPr>
      <p:sp>
        <p:nvSpPr>
          <p:cNvPr id="3906" name="Google Shape;3906;g1e1944da61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7" name="Google Shape;3907;g1e1944da61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03314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0"/>
        <p:cNvGrpSpPr/>
        <p:nvPr/>
      </p:nvGrpSpPr>
      <p:grpSpPr>
        <a:xfrm>
          <a:off x="0" y="0"/>
          <a:ext cx="0" cy="0"/>
          <a:chOff x="0" y="0"/>
          <a:chExt cx="0" cy="0"/>
        </a:xfrm>
      </p:grpSpPr>
      <p:sp>
        <p:nvSpPr>
          <p:cNvPr id="3921" name="Google Shape;3921;g1e19565c509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2" name="Google Shape;3922;g1e19565c50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1975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2"/>
        <p:cNvGrpSpPr/>
        <p:nvPr/>
      </p:nvGrpSpPr>
      <p:grpSpPr>
        <a:xfrm>
          <a:off x="0" y="0"/>
          <a:ext cx="0" cy="0"/>
          <a:chOff x="0" y="0"/>
          <a:chExt cx="0" cy="0"/>
        </a:xfrm>
      </p:grpSpPr>
      <p:sp>
        <p:nvSpPr>
          <p:cNvPr id="4533" name="Google Shape;4533;g1e1944da614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4" name="Google Shape;4534;g1e1944da614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96743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8"/>
        <p:cNvGrpSpPr/>
        <p:nvPr/>
      </p:nvGrpSpPr>
      <p:grpSpPr>
        <a:xfrm>
          <a:off x="0" y="0"/>
          <a:ext cx="0" cy="0"/>
          <a:chOff x="0" y="0"/>
          <a:chExt cx="0" cy="0"/>
        </a:xfrm>
      </p:grpSpPr>
      <p:sp>
        <p:nvSpPr>
          <p:cNvPr id="4539" name="Google Shape;4539;g1e1944da614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0" name="Google Shape;4540;g1e1944da614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5100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0"/>
        <p:cNvGrpSpPr/>
        <p:nvPr/>
      </p:nvGrpSpPr>
      <p:grpSpPr>
        <a:xfrm>
          <a:off x="0" y="0"/>
          <a:ext cx="0" cy="0"/>
          <a:chOff x="0" y="0"/>
          <a:chExt cx="0" cy="0"/>
        </a:xfrm>
      </p:grpSpPr>
      <p:sp>
        <p:nvSpPr>
          <p:cNvPr id="4551" name="Google Shape;4551;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2" name="Google Shape;4552;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065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8"/>
        <p:cNvGrpSpPr/>
        <p:nvPr/>
      </p:nvGrpSpPr>
      <p:grpSpPr>
        <a:xfrm>
          <a:off x="0" y="0"/>
          <a:ext cx="0" cy="0"/>
          <a:chOff x="0" y="0"/>
          <a:chExt cx="0" cy="0"/>
        </a:xfrm>
      </p:grpSpPr>
      <p:sp>
        <p:nvSpPr>
          <p:cNvPr id="1419" name="Google Shape;141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0" name="Google Shape;142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5650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3" name="Google Shape;143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870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6"/>
        <p:cNvGrpSpPr/>
        <p:nvPr/>
      </p:nvGrpSpPr>
      <p:grpSpPr>
        <a:xfrm>
          <a:off x="0" y="0"/>
          <a:ext cx="0" cy="0"/>
          <a:chOff x="0" y="0"/>
          <a:chExt cx="0" cy="0"/>
        </a:xfrm>
      </p:grpSpPr>
      <p:sp>
        <p:nvSpPr>
          <p:cNvPr id="1927" name="Google Shape;19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8" name="Google Shape;19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668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2"/>
        <p:cNvGrpSpPr/>
        <p:nvPr/>
      </p:nvGrpSpPr>
      <p:grpSpPr>
        <a:xfrm>
          <a:off x="0" y="0"/>
          <a:ext cx="0" cy="0"/>
          <a:chOff x="0" y="0"/>
          <a:chExt cx="0" cy="0"/>
        </a:xfrm>
      </p:grpSpPr>
      <p:sp>
        <p:nvSpPr>
          <p:cNvPr id="1933" name="Google Shape;193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4" name="Google Shape;193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32194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0"/>
        <p:cNvGrpSpPr/>
        <p:nvPr/>
      </p:nvGrpSpPr>
      <p:grpSpPr>
        <a:xfrm>
          <a:off x="0" y="0"/>
          <a:ext cx="0" cy="0"/>
          <a:chOff x="0" y="0"/>
          <a:chExt cx="0" cy="0"/>
        </a:xfrm>
      </p:grpSpPr>
      <p:sp>
        <p:nvSpPr>
          <p:cNvPr id="1941" name="Google Shape;1941;g232fc43dd49_1_2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2" name="Google Shape;1942;g232fc43dd49_1_2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2923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1e19565c509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1e19565c509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740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1"/>
        <p:cNvGrpSpPr/>
        <p:nvPr/>
      </p:nvGrpSpPr>
      <p:grpSpPr>
        <a:xfrm>
          <a:off x="0" y="0"/>
          <a:ext cx="0" cy="0"/>
          <a:chOff x="0" y="0"/>
          <a:chExt cx="0" cy="0"/>
        </a:xfrm>
      </p:grpSpPr>
      <p:sp>
        <p:nvSpPr>
          <p:cNvPr id="2462" name="Google Shape;2462;g1e1944da61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3" name="Google Shape;2463;g1e1944da61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1142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0"/>
        <p:cNvGrpSpPr/>
        <p:nvPr/>
      </p:nvGrpSpPr>
      <p:grpSpPr>
        <a:xfrm>
          <a:off x="0" y="0"/>
          <a:ext cx="0" cy="0"/>
          <a:chOff x="0" y="0"/>
          <a:chExt cx="0" cy="0"/>
        </a:xfrm>
      </p:grpSpPr>
      <p:sp>
        <p:nvSpPr>
          <p:cNvPr id="2831" name="Google Shape;2831;g1e1944da614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2" name="Google Shape;2832;g1e1944da614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114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569956" y="-591451"/>
            <a:ext cx="10811633" cy="5683346"/>
            <a:chOff x="-569956" y="-591451"/>
            <a:chExt cx="10811633" cy="5683346"/>
          </a:xfrm>
        </p:grpSpPr>
        <p:sp>
          <p:nvSpPr>
            <p:cNvPr id="10" name="Google Shape;10;p2"/>
            <p:cNvSpPr/>
            <p:nvPr/>
          </p:nvSpPr>
          <p:spPr>
            <a:xfrm>
              <a:off x="-559651" y="3549325"/>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02207" y="4603998"/>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69956" y="-591451"/>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a:spLocks noGrp="1"/>
          </p:cNvSpPr>
          <p:nvPr>
            <p:ph type="ctrTitle"/>
          </p:nvPr>
        </p:nvSpPr>
        <p:spPr>
          <a:xfrm>
            <a:off x="713225" y="1896050"/>
            <a:ext cx="4012200" cy="19170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8"/>
        <p:cNvGrpSpPr/>
        <p:nvPr/>
      </p:nvGrpSpPr>
      <p:grpSpPr>
        <a:xfrm>
          <a:off x="0" y="0"/>
          <a:ext cx="0" cy="0"/>
          <a:chOff x="0" y="0"/>
          <a:chExt cx="0" cy="0"/>
        </a:xfrm>
      </p:grpSpPr>
      <p:grpSp>
        <p:nvGrpSpPr>
          <p:cNvPr id="79" name="Google Shape;79;p13"/>
          <p:cNvGrpSpPr/>
          <p:nvPr/>
        </p:nvGrpSpPr>
        <p:grpSpPr>
          <a:xfrm>
            <a:off x="-960399" y="-1330398"/>
            <a:ext cx="10624732" cy="6778689"/>
            <a:chOff x="-960399" y="-1330398"/>
            <a:chExt cx="10624732" cy="6778689"/>
          </a:xfrm>
        </p:grpSpPr>
        <p:grpSp>
          <p:nvGrpSpPr>
            <p:cNvPr id="80" name="Google Shape;80;p13"/>
            <p:cNvGrpSpPr/>
            <p:nvPr/>
          </p:nvGrpSpPr>
          <p:grpSpPr>
            <a:xfrm>
              <a:off x="-960399" y="-1330398"/>
              <a:ext cx="10624732" cy="6739642"/>
              <a:chOff x="-960399" y="-1330398"/>
              <a:chExt cx="10624732" cy="6739642"/>
            </a:xfrm>
          </p:grpSpPr>
          <p:sp>
            <p:nvSpPr>
              <p:cNvPr id="81" name="Google Shape;81;p13"/>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13"/>
            <p:cNvSpPr/>
            <p:nvPr/>
          </p:nvSpPr>
          <p:spPr>
            <a:xfrm rot="10800000">
              <a:off x="1867401"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13"/>
          <p:cNvSpPr txBox="1">
            <a:spLocks noGrp="1"/>
          </p:cNvSpPr>
          <p:nvPr>
            <p:ph type="title" idx="2" hasCustomPrompt="1"/>
          </p:nvPr>
        </p:nvSpPr>
        <p:spPr>
          <a:xfrm>
            <a:off x="1367850" y="1777127"/>
            <a:ext cx="734700" cy="484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subTitle" idx="1"/>
          </p:nvPr>
        </p:nvSpPr>
        <p:spPr>
          <a:xfrm>
            <a:off x="2102550" y="1777125"/>
            <a:ext cx="5673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 name="Google Shape;88;p13"/>
          <p:cNvSpPr txBox="1">
            <a:spLocks noGrp="1"/>
          </p:cNvSpPr>
          <p:nvPr>
            <p:ph type="title" idx="3" hasCustomPrompt="1"/>
          </p:nvPr>
        </p:nvSpPr>
        <p:spPr>
          <a:xfrm>
            <a:off x="1367850" y="2367677"/>
            <a:ext cx="734700" cy="484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subTitle" idx="4"/>
          </p:nvPr>
        </p:nvSpPr>
        <p:spPr>
          <a:xfrm>
            <a:off x="2102550" y="2367675"/>
            <a:ext cx="5673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0" name="Google Shape;90;p13"/>
          <p:cNvSpPr txBox="1">
            <a:spLocks noGrp="1"/>
          </p:cNvSpPr>
          <p:nvPr>
            <p:ph type="title" idx="5" hasCustomPrompt="1"/>
          </p:nvPr>
        </p:nvSpPr>
        <p:spPr>
          <a:xfrm>
            <a:off x="1367850" y="2958227"/>
            <a:ext cx="734700" cy="484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6"/>
          </p:nvPr>
        </p:nvSpPr>
        <p:spPr>
          <a:xfrm>
            <a:off x="2102550" y="2958225"/>
            <a:ext cx="5673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2" name="Google Shape;92;p13"/>
          <p:cNvSpPr txBox="1">
            <a:spLocks noGrp="1"/>
          </p:cNvSpPr>
          <p:nvPr>
            <p:ph type="title" idx="7" hasCustomPrompt="1"/>
          </p:nvPr>
        </p:nvSpPr>
        <p:spPr>
          <a:xfrm>
            <a:off x="1367850" y="3548777"/>
            <a:ext cx="734700" cy="484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subTitle" idx="8"/>
          </p:nvPr>
        </p:nvSpPr>
        <p:spPr>
          <a:xfrm>
            <a:off x="2102550" y="3548775"/>
            <a:ext cx="5673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94"/>
        <p:cNvGrpSpPr/>
        <p:nvPr/>
      </p:nvGrpSpPr>
      <p:grpSpPr>
        <a:xfrm>
          <a:off x="0" y="0"/>
          <a:ext cx="0" cy="0"/>
          <a:chOff x="0" y="0"/>
          <a:chExt cx="0" cy="0"/>
        </a:xfrm>
      </p:grpSpPr>
      <p:grpSp>
        <p:nvGrpSpPr>
          <p:cNvPr id="95" name="Google Shape;95;p14"/>
          <p:cNvGrpSpPr/>
          <p:nvPr/>
        </p:nvGrpSpPr>
        <p:grpSpPr>
          <a:xfrm>
            <a:off x="-960399" y="-1330398"/>
            <a:ext cx="10624732" cy="6778689"/>
            <a:chOff x="-960399" y="-1330398"/>
            <a:chExt cx="10624732" cy="6778689"/>
          </a:xfrm>
        </p:grpSpPr>
        <p:grpSp>
          <p:nvGrpSpPr>
            <p:cNvPr id="96" name="Google Shape;96;p14"/>
            <p:cNvGrpSpPr/>
            <p:nvPr/>
          </p:nvGrpSpPr>
          <p:grpSpPr>
            <a:xfrm>
              <a:off x="-960399" y="-1330398"/>
              <a:ext cx="10624732" cy="6739642"/>
              <a:chOff x="-960399" y="-1330398"/>
              <a:chExt cx="10624732" cy="6739642"/>
            </a:xfrm>
          </p:grpSpPr>
          <p:sp>
            <p:nvSpPr>
              <p:cNvPr id="97" name="Google Shape;97;p14"/>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14"/>
            <p:cNvSpPr/>
            <p:nvPr/>
          </p:nvSpPr>
          <p:spPr>
            <a:xfrm rot="10800000">
              <a:off x="1867401"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14"/>
          <p:cNvSpPr txBox="1">
            <a:spLocks noGrp="1"/>
          </p:cNvSpPr>
          <p:nvPr>
            <p:ph type="title"/>
          </p:nvPr>
        </p:nvSpPr>
        <p:spPr>
          <a:xfrm>
            <a:off x="1475100" y="2117425"/>
            <a:ext cx="6193800" cy="1572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2" name="Google Shape;102;p14"/>
          <p:cNvSpPr txBox="1">
            <a:spLocks noGrp="1"/>
          </p:cNvSpPr>
          <p:nvPr>
            <p:ph type="title" idx="2" hasCustomPrompt="1"/>
          </p:nvPr>
        </p:nvSpPr>
        <p:spPr>
          <a:xfrm>
            <a:off x="3922800" y="1201530"/>
            <a:ext cx="1298400" cy="91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6"/>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103"/>
        <p:cNvGrpSpPr/>
        <p:nvPr/>
      </p:nvGrpSpPr>
      <p:grpSpPr>
        <a:xfrm>
          <a:off x="0" y="0"/>
          <a:ext cx="0" cy="0"/>
          <a:chOff x="0" y="0"/>
          <a:chExt cx="0" cy="0"/>
        </a:xfrm>
      </p:grpSpPr>
      <p:grpSp>
        <p:nvGrpSpPr>
          <p:cNvPr id="104" name="Google Shape;104;p15"/>
          <p:cNvGrpSpPr/>
          <p:nvPr/>
        </p:nvGrpSpPr>
        <p:grpSpPr>
          <a:xfrm>
            <a:off x="-833818" y="-1015976"/>
            <a:ext cx="10811633" cy="6315058"/>
            <a:chOff x="-569956" y="-1015976"/>
            <a:chExt cx="10811633" cy="6315058"/>
          </a:xfrm>
        </p:grpSpPr>
        <p:sp>
          <p:nvSpPr>
            <p:cNvPr id="105" name="Google Shape;105;p15"/>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108;p15"/>
          <p:cNvSpPr txBox="1">
            <a:spLocks noGrp="1"/>
          </p:cNvSpPr>
          <p:nvPr>
            <p:ph type="title"/>
          </p:nvPr>
        </p:nvSpPr>
        <p:spPr>
          <a:xfrm>
            <a:off x="3526114" y="1856400"/>
            <a:ext cx="4896300" cy="234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15"/>
          <p:cNvSpPr txBox="1">
            <a:spLocks noGrp="1"/>
          </p:cNvSpPr>
          <p:nvPr>
            <p:ph type="title" idx="2" hasCustomPrompt="1"/>
          </p:nvPr>
        </p:nvSpPr>
        <p:spPr>
          <a:xfrm>
            <a:off x="5365564" y="940500"/>
            <a:ext cx="1217400" cy="91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6000"/>
              <a:buNone/>
              <a:defRPr sz="6000">
                <a:solidFill>
                  <a:schemeClr val="accent6"/>
                </a:solidFill>
              </a:defRPr>
            </a:lvl1pPr>
            <a:lvl2pPr lvl="1" algn="ctr" rtl="0">
              <a:spcBef>
                <a:spcPts val="0"/>
              </a:spcBef>
              <a:spcAft>
                <a:spcPts val="0"/>
              </a:spcAft>
              <a:buClr>
                <a:schemeClr val="accent6"/>
              </a:buClr>
              <a:buSzPts val="6000"/>
              <a:buNone/>
              <a:defRPr sz="6000">
                <a:solidFill>
                  <a:schemeClr val="accent6"/>
                </a:solidFill>
              </a:defRPr>
            </a:lvl2pPr>
            <a:lvl3pPr lvl="2" algn="ctr" rtl="0">
              <a:spcBef>
                <a:spcPts val="0"/>
              </a:spcBef>
              <a:spcAft>
                <a:spcPts val="0"/>
              </a:spcAft>
              <a:buClr>
                <a:schemeClr val="accent6"/>
              </a:buClr>
              <a:buSzPts val="6000"/>
              <a:buNone/>
              <a:defRPr sz="6000">
                <a:solidFill>
                  <a:schemeClr val="accent6"/>
                </a:solidFill>
              </a:defRPr>
            </a:lvl3pPr>
            <a:lvl4pPr lvl="3" algn="ctr" rtl="0">
              <a:spcBef>
                <a:spcPts val="0"/>
              </a:spcBef>
              <a:spcAft>
                <a:spcPts val="0"/>
              </a:spcAft>
              <a:buClr>
                <a:schemeClr val="accent6"/>
              </a:buClr>
              <a:buSzPts val="6000"/>
              <a:buNone/>
              <a:defRPr sz="6000">
                <a:solidFill>
                  <a:schemeClr val="accent6"/>
                </a:solidFill>
              </a:defRPr>
            </a:lvl4pPr>
            <a:lvl5pPr lvl="4" algn="ctr" rtl="0">
              <a:spcBef>
                <a:spcPts val="0"/>
              </a:spcBef>
              <a:spcAft>
                <a:spcPts val="0"/>
              </a:spcAft>
              <a:buClr>
                <a:schemeClr val="accent6"/>
              </a:buClr>
              <a:buSzPts val="6000"/>
              <a:buNone/>
              <a:defRPr sz="6000">
                <a:solidFill>
                  <a:schemeClr val="accent6"/>
                </a:solidFill>
              </a:defRPr>
            </a:lvl5pPr>
            <a:lvl6pPr lvl="5" algn="ctr" rtl="0">
              <a:spcBef>
                <a:spcPts val="0"/>
              </a:spcBef>
              <a:spcAft>
                <a:spcPts val="0"/>
              </a:spcAft>
              <a:buClr>
                <a:schemeClr val="accent6"/>
              </a:buClr>
              <a:buSzPts val="6000"/>
              <a:buNone/>
              <a:defRPr sz="6000">
                <a:solidFill>
                  <a:schemeClr val="accent6"/>
                </a:solidFill>
              </a:defRPr>
            </a:lvl6pPr>
            <a:lvl7pPr lvl="6" algn="ctr" rtl="0">
              <a:spcBef>
                <a:spcPts val="0"/>
              </a:spcBef>
              <a:spcAft>
                <a:spcPts val="0"/>
              </a:spcAft>
              <a:buClr>
                <a:schemeClr val="accent6"/>
              </a:buClr>
              <a:buSzPts val="6000"/>
              <a:buNone/>
              <a:defRPr sz="6000">
                <a:solidFill>
                  <a:schemeClr val="accent6"/>
                </a:solidFill>
              </a:defRPr>
            </a:lvl7pPr>
            <a:lvl8pPr lvl="7" algn="ctr" rtl="0">
              <a:spcBef>
                <a:spcPts val="0"/>
              </a:spcBef>
              <a:spcAft>
                <a:spcPts val="0"/>
              </a:spcAft>
              <a:buClr>
                <a:schemeClr val="accent6"/>
              </a:buClr>
              <a:buSzPts val="6000"/>
              <a:buNone/>
              <a:defRPr sz="6000">
                <a:solidFill>
                  <a:schemeClr val="accent6"/>
                </a:solidFill>
              </a:defRPr>
            </a:lvl8pPr>
            <a:lvl9pPr lvl="8" algn="ctr" rtl="0">
              <a:spcBef>
                <a:spcPts val="0"/>
              </a:spcBef>
              <a:spcAft>
                <a:spcPts val="0"/>
              </a:spcAft>
              <a:buClr>
                <a:schemeClr val="accent6"/>
              </a:buClr>
              <a:buSzPts val="6000"/>
              <a:buNone/>
              <a:defRPr sz="6000">
                <a:solidFill>
                  <a:schemeClr val="accent6"/>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3">
  <p:cSld name="CUSTOM_10_1_1">
    <p:spTree>
      <p:nvGrpSpPr>
        <p:cNvPr id="1" name="Shape 110"/>
        <p:cNvGrpSpPr/>
        <p:nvPr/>
      </p:nvGrpSpPr>
      <p:grpSpPr>
        <a:xfrm>
          <a:off x="0" y="0"/>
          <a:ext cx="0" cy="0"/>
          <a:chOff x="0" y="0"/>
          <a:chExt cx="0" cy="0"/>
        </a:xfrm>
      </p:grpSpPr>
      <p:grpSp>
        <p:nvGrpSpPr>
          <p:cNvPr id="111" name="Google Shape;111;p16"/>
          <p:cNvGrpSpPr/>
          <p:nvPr/>
        </p:nvGrpSpPr>
        <p:grpSpPr>
          <a:xfrm>
            <a:off x="-673656" y="-1330398"/>
            <a:ext cx="10491302" cy="6778689"/>
            <a:chOff x="-673656" y="-1330398"/>
            <a:chExt cx="10491302" cy="6778689"/>
          </a:xfrm>
        </p:grpSpPr>
        <p:sp>
          <p:nvSpPr>
            <p:cNvPr id="112" name="Google Shape;112;p16"/>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6"/>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6"/>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6"/>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6"/>
          <p:cNvSpPr txBox="1">
            <a:spLocks noGrp="1"/>
          </p:cNvSpPr>
          <p:nvPr>
            <p:ph type="title"/>
          </p:nvPr>
        </p:nvSpPr>
        <p:spPr>
          <a:xfrm>
            <a:off x="713225" y="1354125"/>
            <a:ext cx="7717500" cy="1689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7" name="Google Shape;117;p16"/>
          <p:cNvSpPr txBox="1">
            <a:spLocks noGrp="1"/>
          </p:cNvSpPr>
          <p:nvPr>
            <p:ph type="title" idx="2" hasCustomPrompt="1"/>
          </p:nvPr>
        </p:nvSpPr>
        <p:spPr>
          <a:xfrm>
            <a:off x="7305725" y="539500"/>
            <a:ext cx="1125000" cy="915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accent6"/>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26"/>
        <p:cNvGrpSpPr/>
        <p:nvPr/>
      </p:nvGrpSpPr>
      <p:grpSpPr>
        <a:xfrm>
          <a:off x="0" y="0"/>
          <a:ext cx="0" cy="0"/>
          <a:chOff x="0" y="0"/>
          <a:chExt cx="0" cy="0"/>
        </a:xfrm>
      </p:grpSpPr>
      <p:grpSp>
        <p:nvGrpSpPr>
          <p:cNvPr id="127" name="Google Shape;127;p18"/>
          <p:cNvGrpSpPr/>
          <p:nvPr/>
        </p:nvGrpSpPr>
        <p:grpSpPr>
          <a:xfrm flipH="1">
            <a:off x="-1138618" y="-1015976"/>
            <a:ext cx="10811633" cy="6315058"/>
            <a:chOff x="-569956" y="-1015976"/>
            <a:chExt cx="10811633" cy="6315058"/>
          </a:xfrm>
        </p:grpSpPr>
        <p:sp>
          <p:nvSpPr>
            <p:cNvPr id="128" name="Google Shape;128;p18"/>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18"/>
          <p:cNvSpPr txBox="1">
            <a:spLocks noGrp="1"/>
          </p:cNvSpPr>
          <p:nvPr>
            <p:ph type="subTitle" idx="1"/>
          </p:nvPr>
        </p:nvSpPr>
        <p:spPr>
          <a:xfrm>
            <a:off x="1461525" y="1985300"/>
            <a:ext cx="6221100" cy="2451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AutoNum type="arabicPeriod"/>
              <a:defRPr/>
            </a:lvl1pPr>
            <a:lvl2pPr lvl="1" algn="ctr" rtl="0">
              <a:lnSpc>
                <a:spcPct val="100000"/>
              </a:lnSpc>
              <a:spcBef>
                <a:spcPts val="1000"/>
              </a:spcBef>
              <a:spcAft>
                <a:spcPts val="0"/>
              </a:spcAft>
              <a:buSzPts val="1400"/>
              <a:buAutoNum type="alphaLcPeriod"/>
              <a:defRPr/>
            </a:lvl2pPr>
            <a:lvl3pPr lvl="2" algn="ctr" rtl="0">
              <a:lnSpc>
                <a:spcPct val="100000"/>
              </a:lnSpc>
              <a:spcBef>
                <a:spcPts val="0"/>
              </a:spcBef>
              <a:spcAft>
                <a:spcPts val="0"/>
              </a:spcAft>
              <a:buSzPts val="1400"/>
              <a:buAutoNum type="romanLcPeriod"/>
              <a:defRPr/>
            </a:lvl3pPr>
            <a:lvl4pPr lvl="3" algn="ctr" rtl="0">
              <a:lnSpc>
                <a:spcPct val="100000"/>
              </a:lnSpc>
              <a:spcBef>
                <a:spcPts val="0"/>
              </a:spcBef>
              <a:spcAft>
                <a:spcPts val="0"/>
              </a:spcAft>
              <a:buSzPts val="1400"/>
              <a:buAutoNum type="arabicPeriod"/>
              <a:defRPr/>
            </a:lvl4pPr>
            <a:lvl5pPr lvl="4" algn="ctr" rtl="0">
              <a:lnSpc>
                <a:spcPct val="100000"/>
              </a:lnSpc>
              <a:spcBef>
                <a:spcPts val="0"/>
              </a:spcBef>
              <a:spcAft>
                <a:spcPts val="0"/>
              </a:spcAft>
              <a:buSzPts val="1400"/>
              <a:buAutoNum type="alphaLcPeriod"/>
              <a:defRPr/>
            </a:lvl5pPr>
            <a:lvl6pPr lvl="5" algn="ctr" rtl="0">
              <a:lnSpc>
                <a:spcPct val="100000"/>
              </a:lnSpc>
              <a:spcBef>
                <a:spcPts val="0"/>
              </a:spcBef>
              <a:spcAft>
                <a:spcPts val="0"/>
              </a:spcAft>
              <a:buSzPts val="1400"/>
              <a:buAutoNum type="romanLcPeriod"/>
              <a:defRPr/>
            </a:lvl6pPr>
            <a:lvl7pPr lvl="6" algn="ctr" rtl="0">
              <a:lnSpc>
                <a:spcPct val="100000"/>
              </a:lnSpc>
              <a:spcBef>
                <a:spcPts val="0"/>
              </a:spcBef>
              <a:spcAft>
                <a:spcPts val="0"/>
              </a:spcAft>
              <a:buSzPts val="1400"/>
              <a:buAutoNum type="arabicPeriod"/>
              <a:defRPr/>
            </a:lvl7pPr>
            <a:lvl8pPr lvl="7" algn="ctr" rtl="0">
              <a:lnSpc>
                <a:spcPct val="100000"/>
              </a:lnSpc>
              <a:spcBef>
                <a:spcPts val="0"/>
              </a:spcBef>
              <a:spcAft>
                <a:spcPts val="0"/>
              </a:spcAft>
              <a:buSzPts val="1400"/>
              <a:buAutoNum type="alphaLcPeriod"/>
              <a:defRPr/>
            </a:lvl8pPr>
            <a:lvl9pPr lvl="8" algn="ctr" rtl="0">
              <a:lnSpc>
                <a:spcPct val="100000"/>
              </a:lnSpc>
              <a:spcBef>
                <a:spcPts val="0"/>
              </a:spcBef>
              <a:spcAft>
                <a:spcPts val="0"/>
              </a:spcAft>
              <a:buSzPts val="1400"/>
              <a:buAutoNum type="romanLcPeriod"/>
              <a:defRPr/>
            </a:lvl9pPr>
          </a:lstStyle>
          <a:p>
            <a:endParaRPr/>
          </a:p>
        </p:txBody>
      </p:sp>
      <p:sp>
        <p:nvSpPr>
          <p:cNvPr id="132" name="Google Shape;132;p18"/>
          <p:cNvSpPr txBox="1">
            <a:spLocks noGrp="1"/>
          </p:cNvSpPr>
          <p:nvPr>
            <p:ph type="title"/>
          </p:nvPr>
        </p:nvSpPr>
        <p:spPr>
          <a:xfrm>
            <a:off x="720000" y="539500"/>
            <a:ext cx="7704000" cy="119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33"/>
        <p:cNvGrpSpPr/>
        <p:nvPr/>
      </p:nvGrpSpPr>
      <p:grpSpPr>
        <a:xfrm>
          <a:off x="0" y="0"/>
          <a:ext cx="0" cy="0"/>
          <a:chOff x="0" y="0"/>
          <a:chExt cx="0" cy="0"/>
        </a:xfrm>
      </p:grpSpPr>
      <p:grpSp>
        <p:nvGrpSpPr>
          <p:cNvPr id="134" name="Google Shape;134;p19"/>
          <p:cNvGrpSpPr/>
          <p:nvPr/>
        </p:nvGrpSpPr>
        <p:grpSpPr>
          <a:xfrm flipH="1">
            <a:off x="-1138618" y="-1015976"/>
            <a:ext cx="10811633" cy="6315058"/>
            <a:chOff x="-569956" y="-1015976"/>
            <a:chExt cx="10811633" cy="6315058"/>
          </a:xfrm>
        </p:grpSpPr>
        <p:sp>
          <p:nvSpPr>
            <p:cNvPr id="135" name="Google Shape;135;p19"/>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Google Shape;138;p19"/>
          <p:cNvSpPr txBox="1">
            <a:spLocks noGrp="1"/>
          </p:cNvSpPr>
          <p:nvPr>
            <p:ph type="subTitle" idx="1"/>
          </p:nvPr>
        </p:nvSpPr>
        <p:spPr>
          <a:xfrm>
            <a:off x="4257338" y="1509600"/>
            <a:ext cx="4018200" cy="309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0"/>
        <p:cNvGrpSpPr/>
        <p:nvPr/>
      </p:nvGrpSpPr>
      <p:grpSpPr>
        <a:xfrm>
          <a:off x="0" y="0"/>
          <a:ext cx="0" cy="0"/>
          <a:chOff x="0" y="0"/>
          <a:chExt cx="0" cy="0"/>
        </a:xfrm>
      </p:grpSpPr>
      <p:grpSp>
        <p:nvGrpSpPr>
          <p:cNvPr id="141" name="Google Shape;141;p20"/>
          <p:cNvGrpSpPr/>
          <p:nvPr/>
        </p:nvGrpSpPr>
        <p:grpSpPr>
          <a:xfrm>
            <a:off x="-960399" y="-1330398"/>
            <a:ext cx="10624732" cy="6778689"/>
            <a:chOff x="-960399" y="-1330398"/>
            <a:chExt cx="10624732" cy="6778689"/>
          </a:xfrm>
        </p:grpSpPr>
        <p:grpSp>
          <p:nvGrpSpPr>
            <p:cNvPr id="142" name="Google Shape;142;p20"/>
            <p:cNvGrpSpPr/>
            <p:nvPr/>
          </p:nvGrpSpPr>
          <p:grpSpPr>
            <a:xfrm>
              <a:off x="-960399" y="-1330398"/>
              <a:ext cx="10624732" cy="6739642"/>
              <a:chOff x="-960399" y="-1330398"/>
              <a:chExt cx="10624732" cy="6739642"/>
            </a:xfrm>
          </p:grpSpPr>
          <p:sp>
            <p:nvSpPr>
              <p:cNvPr id="143" name="Google Shape;143;p20"/>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0"/>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20"/>
            <p:cNvSpPr/>
            <p:nvPr/>
          </p:nvSpPr>
          <p:spPr>
            <a:xfrm rot="10800000">
              <a:off x="1867401"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20"/>
          <p:cNvSpPr txBox="1">
            <a:spLocks noGrp="1"/>
          </p:cNvSpPr>
          <p:nvPr>
            <p:ph type="title"/>
          </p:nvPr>
        </p:nvSpPr>
        <p:spPr>
          <a:xfrm>
            <a:off x="720000" y="539500"/>
            <a:ext cx="7704000" cy="123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8" name="Google Shape;148;p20"/>
          <p:cNvSpPr txBox="1">
            <a:spLocks noGrp="1"/>
          </p:cNvSpPr>
          <p:nvPr>
            <p:ph type="subTitle" idx="1"/>
          </p:nvPr>
        </p:nvSpPr>
        <p:spPr>
          <a:xfrm>
            <a:off x="713225" y="2048450"/>
            <a:ext cx="4511100" cy="1097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20"/>
          <p:cNvSpPr txBox="1">
            <a:spLocks noGrp="1"/>
          </p:cNvSpPr>
          <p:nvPr>
            <p:ph type="subTitle" idx="2"/>
          </p:nvPr>
        </p:nvSpPr>
        <p:spPr>
          <a:xfrm>
            <a:off x="713225" y="3298250"/>
            <a:ext cx="4511100" cy="1097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0"/>
          <p:cNvSpPr txBox="1">
            <a:spLocks noGrp="1"/>
          </p:cNvSpPr>
          <p:nvPr>
            <p:ph type="subTitle" idx="3"/>
          </p:nvPr>
        </p:nvSpPr>
        <p:spPr>
          <a:xfrm>
            <a:off x="5224325" y="2048450"/>
            <a:ext cx="3199800" cy="2347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6_2_1">
    <p:spTree>
      <p:nvGrpSpPr>
        <p:cNvPr id="1" name="Shape 151"/>
        <p:cNvGrpSpPr/>
        <p:nvPr/>
      </p:nvGrpSpPr>
      <p:grpSpPr>
        <a:xfrm>
          <a:off x="0" y="0"/>
          <a:ext cx="0" cy="0"/>
          <a:chOff x="0" y="0"/>
          <a:chExt cx="0" cy="0"/>
        </a:xfrm>
      </p:grpSpPr>
      <p:grpSp>
        <p:nvGrpSpPr>
          <p:cNvPr id="152" name="Google Shape;152;p21"/>
          <p:cNvGrpSpPr/>
          <p:nvPr/>
        </p:nvGrpSpPr>
        <p:grpSpPr>
          <a:xfrm>
            <a:off x="-960399" y="-1330398"/>
            <a:ext cx="10624732" cy="6778689"/>
            <a:chOff x="-960399" y="-1330398"/>
            <a:chExt cx="10624732" cy="6778689"/>
          </a:xfrm>
        </p:grpSpPr>
        <p:grpSp>
          <p:nvGrpSpPr>
            <p:cNvPr id="153" name="Google Shape;153;p21"/>
            <p:cNvGrpSpPr/>
            <p:nvPr/>
          </p:nvGrpSpPr>
          <p:grpSpPr>
            <a:xfrm>
              <a:off x="-960399" y="-1330398"/>
              <a:ext cx="10624732" cy="6739642"/>
              <a:chOff x="-960399" y="-1330398"/>
              <a:chExt cx="10624732" cy="6739642"/>
            </a:xfrm>
          </p:grpSpPr>
          <p:sp>
            <p:nvSpPr>
              <p:cNvPr id="154" name="Google Shape;154;p21"/>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1"/>
            <p:cNvSpPr/>
            <p:nvPr/>
          </p:nvSpPr>
          <p:spPr>
            <a:xfrm rot="10800000">
              <a:off x="1867401"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21"/>
          <p:cNvSpPr txBox="1">
            <a:spLocks noGrp="1"/>
          </p:cNvSpPr>
          <p:nvPr>
            <p:ph type="title"/>
          </p:nvPr>
        </p:nvSpPr>
        <p:spPr>
          <a:xfrm>
            <a:off x="720000" y="539500"/>
            <a:ext cx="7704000" cy="123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21"/>
          <p:cNvSpPr txBox="1">
            <a:spLocks noGrp="1"/>
          </p:cNvSpPr>
          <p:nvPr>
            <p:ph type="subTitle" idx="1"/>
          </p:nvPr>
        </p:nvSpPr>
        <p:spPr>
          <a:xfrm>
            <a:off x="5952900" y="2048450"/>
            <a:ext cx="2318700" cy="14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0" name="Google Shape;160;p21"/>
          <p:cNvSpPr txBox="1">
            <a:spLocks noGrp="1"/>
          </p:cNvSpPr>
          <p:nvPr>
            <p:ph type="subTitle" idx="2"/>
          </p:nvPr>
        </p:nvSpPr>
        <p:spPr>
          <a:xfrm>
            <a:off x="3412725" y="2048450"/>
            <a:ext cx="2318700" cy="14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21"/>
          <p:cNvSpPr txBox="1">
            <a:spLocks noGrp="1"/>
          </p:cNvSpPr>
          <p:nvPr>
            <p:ph type="subTitle" idx="3"/>
          </p:nvPr>
        </p:nvSpPr>
        <p:spPr>
          <a:xfrm>
            <a:off x="872550" y="2048450"/>
            <a:ext cx="2318700" cy="14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0"/>
        <p:cNvGrpSpPr/>
        <p:nvPr/>
      </p:nvGrpSpPr>
      <p:grpSpPr>
        <a:xfrm>
          <a:off x="0" y="0"/>
          <a:ext cx="0" cy="0"/>
          <a:chOff x="0" y="0"/>
          <a:chExt cx="0" cy="0"/>
        </a:xfrm>
      </p:grpSpPr>
      <p:sp>
        <p:nvSpPr>
          <p:cNvPr id="171" name="Google Shape;171;p23"/>
          <p:cNvSpPr txBox="1">
            <a:spLocks noGrp="1"/>
          </p:cNvSpPr>
          <p:nvPr>
            <p:ph type="title"/>
          </p:nvPr>
        </p:nvSpPr>
        <p:spPr>
          <a:xfrm>
            <a:off x="720000" y="539500"/>
            <a:ext cx="7704000" cy="118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23"/>
          <p:cNvSpPr txBox="1">
            <a:spLocks noGrp="1"/>
          </p:cNvSpPr>
          <p:nvPr>
            <p:ph type="subTitle" idx="1"/>
          </p:nvPr>
        </p:nvSpPr>
        <p:spPr>
          <a:xfrm>
            <a:off x="1403050" y="1880400"/>
            <a:ext cx="6337800" cy="33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3"/>
          <p:cNvSpPr txBox="1">
            <a:spLocks noGrp="1"/>
          </p:cNvSpPr>
          <p:nvPr>
            <p:ph type="subTitle" idx="2"/>
          </p:nvPr>
        </p:nvSpPr>
        <p:spPr>
          <a:xfrm>
            <a:off x="5993107" y="3245218"/>
            <a:ext cx="2430900" cy="111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23"/>
          <p:cNvSpPr txBox="1">
            <a:spLocks noGrp="1"/>
          </p:cNvSpPr>
          <p:nvPr>
            <p:ph type="subTitle" idx="3"/>
          </p:nvPr>
        </p:nvSpPr>
        <p:spPr>
          <a:xfrm>
            <a:off x="701900" y="3245050"/>
            <a:ext cx="2430900" cy="111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3"/>
          <p:cNvSpPr txBox="1">
            <a:spLocks noGrp="1"/>
          </p:cNvSpPr>
          <p:nvPr>
            <p:ph type="subTitle" idx="4"/>
          </p:nvPr>
        </p:nvSpPr>
        <p:spPr>
          <a:xfrm>
            <a:off x="3347503" y="3245050"/>
            <a:ext cx="2430900" cy="111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23"/>
          <p:cNvSpPr txBox="1">
            <a:spLocks noGrp="1"/>
          </p:cNvSpPr>
          <p:nvPr>
            <p:ph type="subTitle" idx="5"/>
          </p:nvPr>
        </p:nvSpPr>
        <p:spPr>
          <a:xfrm>
            <a:off x="701900" y="2366100"/>
            <a:ext cx="2430900" cy="9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7" name="Google Shape;177;p23"/>
          <p:cNvSpPr txBox="1">
            <a:spLocks noGrp="1"/>
          </p:cNvSpPr>
          <p:nvPr>
            <p:ph type="subTitle" idx="6"/>
          </p:nvPr>
        </p:nvSpPr>
        <p:spPr>
          <a:xfrm>
            <a:off x="5993106" y="2366100"/>
            <a:ext cx="2430900" cy="9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8" name="Google Shape;178;p23"/>
          <p:cNvSpPr txBox="1">
            <a:spLocks noGrp="1"/>
          </p:cNvSpPr>
          <p:nvPr>
            <p:ph type="subTitle" idx="7"/>
          </p:nvPr>
        </p:nvSpPr>
        <p:spPr>
          <a:xfrm>
            <a:off x="3347503" y="2366100"/>
            <a:ext cx="2430900" cy="9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9" name="Google Shape;179;p23"/>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grpSp>
        <p:nvGrpSpPr>
          <p:cNvPr id="15" name="Google Shape;15;p3"/>
          <p:cNvGrpSpPr/>
          <p:nvPr/>
        </p:nvGrpSpPr>
        <p:grpSpPr>
          <a:xfrm flipH="1">
            <a:off x="-1138618" y="-1015976"/>
            <a:ext cx="10811633" cy="6315058"/>
            <a:chOff x="-569956" y="-1015976"/>
            <a:chExt cx="10811633" cy="6315058"/>
          </a:xfrm>
        </p:grpSpPr>
        <p:sp>
          <p:nvSpPr>
            <p:cNvPr id="16" name="Google Shape;16;p3"/>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3"/>
          <p:cNvSpPr txBox="1">
            <a:spLocks noGrp="1"/>
          </p:cNvSpPr>
          <p:nvPr>
            <p:ph type="title"/>
          </p:nvPr>
        </p:nvSpPr>
        <p:spPr>
          <a:xfrm>
            <a:off x="713225" y="2231550"/>
            <a:ext cx="4374900" cy="15963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2319375" y="1315650"/>
            <a:ext cx="1162500" cy="91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6"/>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83"/>
        <p:cNvGrpSpPr/>
        <p:nvPr/>
      </p:nvGrpSpPr>
      <p:grpSpPr>
        <a:xfrm>
          <a:off x="0" y="0"/>
          <a:ext cx="0" cy="0"/>
          <a:chOff x="0" y="0"/>
          <a:chExt cx="0" cy="0"/>
        </a:xfrm>
      </p:grpSpPr>
      <p:sp>
        <p:nvSpPr>
          <p:cNvPr id="184" name="Google Shape;184;p24"/>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4"/>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4"/>
          <p:cNvSpPr txBox="1">
            <a:spLocks noGrp="1"/>
          </p:cNvSpPr>
          <p:nvPr>
            <p:ph type="title" hasCustomPrompt="1"/>
          </p:nvPr>
        </p:nvSpPr>
        <p:spPr>
          <a:xfrm>
            <a:off x="1189325" y="3536863"/>
            <a:ext cx="743100" cy="652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6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9" name="Google Shape;189;p24"/>
          <p:cNvSpPr txBox="1">
            <a:spLocks noGrp="1"/>
          </p:cNvSpPr>
          <p:nvPr>
            <p:ph type="subTitle" idx="1"/>
          </p:nvPr>
        </p:nvSpPr>
        <p:spPr>
          <a:xfrm>
            <a:off x="1932425" y="3536863"/>
            <a:ext cx="3208500" cy="65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0" name="Google Shape;190;p24"/>
          <p:cNvSpPr txBox="1">
            <a:spLocks noGrp="1"/>
          </p:cNvSpPr>
          <p:nvPr>
            <p:ph type="title" idx="2"/>
          </p:nvPr>
        </p:nvSpPr>
        <p:spPr>
          <a:xfrm>
            <a:off x="720000" y="539500"/>
            <a:ext cx="7704000" cy="118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1" name="Google Shape;191;p24"/>
          <p:cNvSpPr txBox="1">
            <a:spLocks noGrp="1"/>
          </p:cNvSpPr>
          <p:nvPr>
            <p:ph type="title" idx="3" hasCustomPrompt="1"/>
          </p:nvPr>
        </p:nvSpPr>
        <p:spPr>
          <a:xfrm>
            <a:off x="1189325" y="2839863"/>
            <a:ext cx="743100" cy="652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6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2" name="Google Shape;192;p24"/>
          <p:cNvSpPr txBox="1">
            <a:spLocks noGrp="1"/>
          </p:cNvSpPr>
          <p:nvPr>
            <p:ph type="subTitle" idx="4"/>
          </p:nvPr>
        </p:nvSpPr>
        <p:spPr>
          <a:xfrm>
            <a:off x="1932425" y="2839863"/>
            <a:ext cx="3208500" cy="65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3" name="Google Shape;193;p24"/>
          <p:cNvSpPr txBox="1">
            <a:spLocks noGrp="1"/>
          </p:cNvSpPr>
          <p:nvPr>
            <p:ph type="title" idx="5" hasCustomPrompt="1"/>
          </p:nvPr>
        </p:nvSpPr>
        <p:spPr>
          <a:xfrm>
            <a:off x="1189325" y="2142863"/>
            <a:ext cx="743100" cy="652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6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4" name="Google Shape;194;p24"/>
          <p:cNvSpPr txBox="1">
            <a:spLocks noGrp="1"/>
          </p:cNvSpPr>
          <p:nvPr>
            <p:ph type="subTitle" idx="6"/>
          </p:nvPr>
        </p:nvSpPr>
        <p:spPr>
          <a:xfrm>
            <a:off x="1932425" y="2142863"/>
            <a:ext cx="3208500" cy="65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95"/>
        <p:cNvGrpSpPr/>
        <p:nvPr/>
      </p:nvGrpSpPr>
      <p:grpSpPr>
        <a:xfrm>
          <a:off x="0" y="0"/>
          <a:ext cx="0" cy="0"/>
          <a:chOff x="0" y="0"/>
          <a:chExt cx="0" cy="0"/>
        </a:xfrm>
      </p:grpSpPr>
      <p:grpSp>
        <p:nvGrpSpPr>
          <p:cNvPr id="196" name="Google Shape;196;p25"/>
          <p:cNvGrpSpPr/>
          <p:nvPr/>
        </p:nvGrpSpPr>
        <p:grpSpPr>
          <a:xfrm>
            <a:off x="-833818" y="-1015976"/>
            <a:ext cx="10811633" cy="6315058"/>
            <a:chOff x="-569956" y="-1015976"/>
            <a:chExt cx="10811633" cy="6315058"/>
          </a:xfrm>
        </p:grpSpPr>
        <p:sp>
          <p:nvSpPr>
            <p:cNvPr id="197" name="Google Shape;197;p25"/>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5"/>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5"/>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25"/>
          <p:cNvSpPr txBox="1">
            <a:spLocks noGrp="1"/>
          </p:cNvSpPr>
          <p:nvPr>
            <p:ph type="title"/>
          </p:nvPr>
        </p:nvSpPr>
        <p:spPr>
          <a:xfrm>
            <a:off x="713342" y="903500"/>
            <a:ext cx="49533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1" name="Google Shape;201;p25"/>
          <p:cNvSpPr txBox="1">
            <a:spLocks noGrp="1"/>
          </p:cNvSpPr>
          <p:nvPr>
            <p:ph type="subTitle" idx="1"/>
          </p:nvPr>
        </p:nvSpPr>
        <p:spPr>
          <a:xfrm>
            <a:off x="713301" y="1991225"/>
            <a:ext cx="49533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 name="Google Shape;202;p25"/>
          <p:cNvSpPr txBox="1"/>
          <p:nvPr/>
        </p:nvSpPr>
        <p:spPr>
          <a:xfrm>
            <a:off x="713250" y="3542550"/>
            <a:ext cx="5127300" cy="4935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dk1"/>
                </a:solidFill>
                <a:latin typeface="Commissioner"/>
                <a:ea typeface="Commissioner"/>
                <a:cs typeface="Commissioner"/>
                <a:sym typeface="Commissioner"/>
              </a:rPr>
              <a:t>CREDITS: This presentation template was created by </a:t>
            </a:r>
            <a:r>
              <a:rPr lang="en" sz="1000" b="1">
                <a:solidFill>
                  <a:schemeClr val="dk1"/>
                </a:solidFill>
                <a:latin typeface="Commissioner"/>
                <a:ea typeface="Commissioner"/>
                <a:cs typeface="Commissioner"/>
                <a:sym typeface="Commissioner"/>
              </a:rPr>
              <a:t>Slidesgo</a:t>
            </a:r>
            <a:r>
              <a:rPr lang="en" sz="1000">
                <a:solidFill>
                  <a:schemeClr val="dk1"/>
                </a:solidFill>
                <a:latin typeface="Commissioner"/>
                <a:ea typeface="Commissioner"/>
                <a:cs typeface="Commissioner"/>
                <a:sym typeface="Commissioner"/>
              </a:rPr>
              <a:t>, including icons by </a:t>
            </a:r>
            <a:r>
              <a:rPr lang="en" sz="1000" b="1">
                <a:solidFill>
                  <a:schemeClr val="dk1"/>
                </a:solidFill>
                <a:latin typeface="Commissioner"/>
                <a:ea typeface="Commissioner"/>
                <a:cs typeface="Commissioner"/>
                <a:sym typeface="Commissioner"/>
              </a:rPr>
              <a:t>Flaticon</a:t>
            </a:r>
            <a:r>
              <a:rPr lang="en" sz="1000">
                <a:solidFill>
                  <a:schemeClr val="dk1"/>
                </a:solidFill>
                <a:latin typeface="Commissioner"/>
                <a:ea typeface="Commissioner"/>
                <a:cs typeface="Commissioner"/>
                <a:sym typeface="Commissioner"/>
              </a:rPr>
              <a:t>, infographics &amp; images by </a:t>
            </a:r>
            <a:r>
              <a:rPr lang="en" sz="1000" b="1">
                <a:solidFill>
                  <a:schemeClr val="dk1"/>
                </a:solidFill>
                <a:latin typeface="Commissioner"/>
                <a:ea typeface="Commissioner"/>
                <a:cs typeface="Commissioner"/>
                <a:sym typeface="Commissioner"/>
              </a:rPr>
              <a:t>Freepik</a:t>
            </a:r>
            <a:r>
              <a:rPr lang="en" sz="1000">
                <a:solidFill>
                  <a:schemeClr val="dk1"/>
                </a:solidFill>
                <a:latin typeface="Commissioner"/>
                <a:ea typeface="Commissioner"/>
                <a:cs typeface="Commissioner"/>
                <a:sym typeface="Commissioner"/>
              </a:rPr>
              <a:t> and content by</a:t>
            </a:r>
            <a:r>
              <a:rPr lang="en" sz="1000" b="1">
                <a:solidFill>
                  <a:schemeClr val="dk1"/>
                </a:solidFill>
                <a:latin typeface="Commissioner"/>
                <a:ea typeface="Commissioner"/>
                <a:cs typeface="Commissioner"/>
                <a:sym typeface="Commissioner"/>
              </a:rPr>
              <a:t> Eliana Delacour</a:t>
            </a:r>
            <a:endParaRPr sz="1000" b="1">
              <a:solidFill>
                <a:schemeClr val="dk1"/>
              </a:solidFill>
              <a:latin typeface="Commissioner"/>
              <a:ea typeface="Commissioner"/>
              <a:cs typeface="Commissioner"/>
              <a:sym typeface="Commissioner"/>
            </a:endParaRPr>
          </a:p>
          <a:p>
            <a:pPr marL="0" lvl="0" indent="0" algn="l" rtl="0">
              <a:spcBef>
                <a:spcPts val="300"/>
              </a:spcBef>
              <a:spcAft>
                <a:spcPts val="0"/>
              </a:spcAft>
              <a:buNone/>
            </a:pPr>
            <a:endParaRPr sz="1000" b="1">
              <a:solidFill>
                <a:schemeClr val="dk1"/>
              </a:solidFill>
              <a:latin typeface="Commissioner"/>
              <a:ea typeface="Commissioner"/>
              <a:cs typeface="Commissioner"/>
              <a:sym typeface="Commissione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3"/>
        <p:cNvGrpSpPr/>
        <p:nvPr/>
      </p:nvGrpSpPr>
      <p:grpSpPr>
        <a:xfrm>
          <a:off x="0" y="0"/>
          <a:ext cx="0" cy="0"/>
          <a:chOff x="0" y="0"/>
          <a:chExt cx="0" cy="0"/>
        </a:xfrm>
      </p:grpSpPr>
      <p:sp>
        <p:nvSpPr>
          <p:cNvPr id="204" name="Google Shape;204;p26"/>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08"/>
        <p:cNvGrpSpPr/>
        <p:nvPr/>
      </p:nvGrpSpPr>
      <p:grpSpPr>
        <a:xfrm>
          <a:off x="0" y="0"/>
          <a:ext cx="0" cy="0"/>
          <a:chOff x="0" y="0"/>
          <a:chExt cx="0" cy="0"/>
        </a:xfrm>
      </p:grpSpPr>
      <p:grpSp>
        <p:nvGrpSpPr>
          <p:cNvPr id="209" name="Google Shape;209;p27"/>
          <p:cNvGrpSpPr/>
          <p:nvPr/>
        </p:nvGrpSpPr>
        <p:grpSpPr>
          <a:xfrm>
            <a:off x="-833818" y="-1015976"/>
            <a:ext cx="10811633" cy="6315058"/>
            <a:chOff x="-569956" y="-1015976"/>
            <a:chExt cx="10811633" cy="6315058"/>
          </a:xfrm>
        </p:grpSpPr>
        <p:sp>
          <p:nvSpPr>
            <p:cNvPr id="210" name="Google Shape;210;p27"/>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grpSp>
        <p:nvGrpSpPr>
          <p:cNvPr id="22" name="Google Shape;22;p4"/>
          <p:cNvGrpSpPr/>
          <p:nvPr/>
        </p:nvGrpSpPr>
        <p:grpSpPr>
          <a:xfrm>
            <a:off x="-673656" y="-1330398"/>
            <a:ext cx="10491302" cy="6778689"/>
            <a:chOff x="-673656" y="-1330398"/>
            <a:chExt cx="10491302" cy="6778689"/>
          </a:xfrm>
        </p:grpSpPr>
        <p:sp>
          <p:nvSpPr>
            <p:cNvPr id="23" name="Google Shape;23;p4"/>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 name="Google Shape;28;p4"/>
          <p:cNvSpPr txBox="1">
            <a:spLocks noGrp="1"/>
          </p:cNvSpPr>
          <p:nvPr>
            <p:ph type="body" idx="1"/>
          </p:nvPr>
        </p:nvSpPr>
        <p:spPr>
          <a:xfrm>
            <a:off x="720000" y="1310226"/>
            <a:ext cx="7704000" cy="1631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grpSp>
        <p:nvGrpSpPr>
          <p:cNvPr id="38" name="Google Shape;38;p6"/>
          <p:cNvGrpSpPr/>
          <p:nvPr/>
        </p:nvGrpSpPr>
        <p:grpSpPr>
          <a:xfrm flipH="1">
            <a:off x="-1138618" y="-1015976"/>
            <a:ext cx="10811633" cy="6315058"/>
            <a:chOff x="-569956" y="-1015976"/>
            <a:chExt cx="10811633" cy="6315058"/>
          </a:xfrm>
        </p:grpSpPr>
        <p:sp>
          <p:nvSpPr>
            <p:cNvPr id="39" name="Google Shape;39;p6"/>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42;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grpSp>
        <p:nvGrpSpPr>
          <p:cNvPr id="44" name="Google Shape;44;p7"/>
          <p:cNvGrpSpPr/>
          <p:nvPr/>
        </p:nvGrpSpPr>
        <p:grpSpPr>
          <a:xfrm flipH="1">
            <a:off x="-552786" y="-1330398"/>
            <a:ext cx="10624732" cy="6778689"/>
            <a:chOff x="-960399" y="-1330398"/>
            <a:chExt cx="10624732" cy="6778689"/>
          </a:xfrm>
        </p:grpSpPr>
        <p:grpSp>
          <p:nvGrpSpPr>
            <p:cNvPr id="45" name="Google Shape;45;p7"/>
            <p:cNvGrpSpPr/>
            <p:nvPr/>
          </p:nvGrpSpPr>
          <p:grpSpPr>
            <a:xfrm>
              <a:off x="-960399" y="-1330398"/>
              <a:ext cx="10624732" cy="6739642"/>
              <a:chOff x="-960399" y="-1330398"/>
              <a:chExt cx="10624732" cy="6739642"/>
            </a:xfrm>
          </p:grpSpPr>
          <p:sp>
            <p:nvSpPr>
              <p:cNvPr id="46" name="Google Shape;46;p7"/>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7"/>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7"/>
            <p:cNvSpPr/>
            <p:nvPr/>
          </p:nvSpPr>
          <p:spPr>
            <a:xfrm rot="10800000">
              <a:off x="2540526"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7"/>
          <p:cNvSpPr txBox="1">
            <a:spLocks noGrp="1"/>
          </p:cNvSpPr>
          <p:nvPr>
            <p:ph type="title"/>
          </p:nvPr>
        </p:nvSpPr>
        <p:spPr>
          <a:xfrm>
            <a:off x="2250000" y="818711"/>
            <a:ext cx="464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 name="Google Shape;51;p7"/>
          <p:cNvSpPr txBox="1">
            <a:spLocks noGrp="1"/>
          </p:cNvSpPr>
          <p:nvPr>
            <p:ph type="subTitle" idx="1"/>
          </p:nvPr>
        </p:nvSpPr>
        <p:spPr>
          <a:xfrm>
            <a:off x="2250000" y="1592689"/>
            <a:ext cx="4644000" cy="2732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grpSp>
        <p:nvGrpSpPr>
          <p:cNvPr id="53" name="Google Shape;53;p8"/>
          <p:cNvGrpSpPr/>
          <p:nvPr/>
        </p:nvGrpSpPr>
        <p:grpSpPr>
          <a:xfrm flipH="1">
            <a:off x="-552786" y="-1330398"/>
            <a:ext cx="10624732" cy="6778689"/>
            <a:chOff x="-960399" y="-1330398"/>
            <a:chExt cx="10624732" cy="6778689"/>
          </a:xfrm>
        </p:grpSpPr>
        <p:grpSp>
          <p:nvGrpSpPr>
            <p:cNvPr id="54" name="Google Shape;54;p8"/>
            <p:cNvGrpSpPr/>
            <p:nvPr/>
          </p:nvGrpSpPr>
          <p:grpSpPr>
            <a:xfrm>
              <a:off x="-960399" y="-1330398"/>
              <a:ext cx="10624732" cy="6739642"/>
              <a:chOff x="-960399" y="-1330398"/>
              <a:chExt cx="10624732" cy="6739642"/>
            </a:xfrm>
          </p:grpSpPr>
          <p:sp>
            <p:nvSpPr>
              <p:cNvPr id="55" name="Google Shape;55;p8"/>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58;p8"/>
            <p:cNvSpPr/>
            <p:nvPr/>
          </p:nvSpPr>
          <p:spPr>
            <a:xfrm rot="10800000">
              <a:off x="2540526"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grpSp>
        <p:nvGrpSpPr>
          <p:cNvPr id="61" name="Google Shape;61;p9"/>
          <p:cNvGrpSpPr/>
          <p:nvPr/>
        </p:nvGrpSpPr>
        <p:grpSpPr>
          <a:xfrm>
            <a:off x="-833818" y="-1015976"/>
            <a:ext cx="10811633" cy="6315058"/>
            <a:chOff x="-569956" y="-1015976"/>
            <a:chExt cx="10811633" cy="6315058"/>
          </a:xfrm>
        </p:grpSpPr>
        <p:sp>
          <p:nvSpPr>
            <p:cNvPr id="62" name="Google Shape;62;p9"/>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9"/>
          <p:cNvSpPr txBox="1">
            <a:spLocks noGrp="1"/>
          </p:cNvSpPr>
          <p:nvPr>
            <p:ph type="title"/>
          </p:nvPr>
        </p:nvSpPr>
        <p:spPr>
          <a:xfrm>
            <a:off x="977700" y="1071175"/>
            <a:ext cx="7188600" cy="159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4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6" name="Google Shape;66;p9"/>
          <p:cNvSpPr txBox="1">
            <a:spLocks noGrp="1"/>
          </p:cNvSpPr>
          <p:nvPr>
            <p:ph type="subTitle" idx="1"/>
          </p:nvPr>
        </p:nvSpPr>
        <p:spPr>
          <a:xfrm>
            <a:off x="1747875" y="2669850"/>
            <a:ext cx="5648400" cy="1598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25" y="-13725"/>
            <a:ext cx="9144000" cy="5157300"/>
          </a:xfrm>
          <a:prstGeom prst="rect">
            <a:avLst/>
          </a:prstGeom>
          <a:noFill/>
          <a:ln>
            <a:noFill/>
          </a:ln>
        </p:spPr>
      </p:sp>
      <p:sp>
        <p:nvSpPr>
          <p:cNvPr id="69" name="Google Shape;69;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grpSp>
        <p:nvGrpSpPr>
          <p:cNvPr id="71" name="Google Shape;71;p11"/>
          <p:cNvGrpSpPr/>
          <p:nvPr/>
        </p:nvGrpSpPr>
        <p:grpSpPr>
          <a:xfrm>
            <a:off x="-833818" y="-1015976"/>
            <a:ext cx="10811633" cy="6315058"/>
            <a:chOff x="-569956" y="-1015976"/>
            <a:chExt cx="10811633" cy="6315058"/>
          </a:xfrm>
        </p:grpSpPr>
        <p:sp>
          <p:nvSpPr>
            <p:cNvPr id="72" name="Google Shape;72;p11"/>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11"/>
          <p:cNvSpPr txBox="1">
            <a:spLocks noGrp="1"/>
          </p:cNvSpPr>
          <p:nvPr>
            <p:ph type="title" hasCustomPrompt="1"/>
          </p:nvPr>
        </p:nvSpPr>
        <p:spPr>
          <a:xfrm>
            <a:off x="1284000" y="1339825"/>
            <a:ext cx="6576000" cy="1716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6" name="Google Shape;76;p11"/>
          <p:cNvSpPr txBox="1">
            <a:spLocks noGrp="1"/>
          </p:cNvSpPr>
          <p:nvPr>
            <p:ph type="subTitle" idx="1"/>
          </p:nvPr>
        </p:nvSpPr>
        <p:spPr>
          <a:xfrm>
            <a:off x="1284000" y="3056375"/>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1pPr>
            <a:lvl2pPr lvl="1"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2pPr>
            <a:lvl3pPr lvl="2"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3pPr>
            <a:lvl4pPr lvl="3"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4pPr>
            <a:lvl5pPr lvl="4"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5pPr>
            <a:lvl6pPr lvl="5"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6pPr>
            <a:lvl7pPr lvl="6"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7pPr>
            <a:lvl8pPr lvl="7"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8pPr>
            <a:lvl9pPr lvl="8"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 id="2147483665" r:id="rId16"/>
    <p:sldLayoutId id="2147483666" r:id="rId17"/>
    <p:sldLayoutId id="2147483667" r:id="rId18"/>
    <p:sldLayoutId id="2147483669" r:id="rId19"/>
    <p:sldLayoutId id="2147483670" r:id="rId20"/>
    <p:sldLayoutId id="2147483671" r:id="rId21"/>
    <p:sldLayoutId id="2147483672" r:id="rId22"/>
    <p:sldLayoutId id="2147483673"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grpSp>
        <p:nvGrpSpPr>
          <p:cNvPr id="263" name="Google Shape;263;p31"/>
          <p:cNvGrpSpPr/>
          <p:nvPr/>
        </p:nvGrpSpPr>
        <p:grpSpPr>
          <a:xfrm>
            <a:off x="8361607" y="4487071"/>
            <a:ext cx="321008" cy="303068"/>
            <a:chOff x="1854900" y="1656875"/>
            <a:chExt cx="206675" cy="195125"/>
          </a:xfrm>
        </p:grpSpPr>
        <p:sp>
          <p:nvSpPr>
            <p:cNvPr id="264" name="Google Shape;264;p31"/>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 name="Google Shape;858;p31"/>
          <p:cNvSpPr txBox="1">
            <a:spLocks noGrp="1"/>
          </p:cNvSpPr>
          <p:nvPr>
            <p:ph type="title"/>
          </p:nvPr>
        </p:nvSpPr>
        <p:spPr>
          <a:prstGeom prst="rect">
            <a:avLst/>
          </a:prstGeom>
        </p:spPr>
        <p:txBody>
          <a:bodyPr spcFirstLastPara="1" wrap="square" lIns="91425" tIns="91425" rIns="91425" bIns="91425" anchor="b" anchorCtr="0">
            <a:spAutoFit/>
          </a:bodyPr>
          <a:lstStyle/>
          <a:p>
            <a:pPr>
              <a:lnSpc>
                <a:spcPct val="150000"/>
              </a:lnSpc>
            </a:pPr>
            <a:r>
              <a:rPr lang="en" sz="3600" dirty="0" smtClean="0"/>
              <a:t/>
            </a:r>
            <a:br>
              <a:rPr lang="en" sz="3600" dirty="0" smtClean="0"/>
            </a:br>
            <a:r>
              <a:rPr lang="en" sz="3600" dirty="0"/>
              <a:t/>
            </a:r>
            <a:br>
              <a:rPr lang="en" sz="3600" dirty="0"/>
            </a:br>
            <a:r>
              <a:rPr lang="en" sz="3600" dirty="0" smtClean="0"/>
              <a:t/>
            </a:r>
            <a:br>
              <a:rPr lang="en" sz="3600" dirty="0" smtClean="0"/>
            </a:br>
            <a:r>
              <a:rPr lang="en" sz="3600" dirty="0"/>
              <a:t/>
            </a:r>
            <a:br>
              <a:rPr lang="en" sz="3600" dirty="0"/>
            </a:br>
            <a:endParaRPr sz="2000" dirty="0">
              <a:solidFill>
                <a:schemeClr val="tx1"/>
              </a:solidFill>
              <a:latin typeface="Fredoka One"/>
              <a:ea typeface="Fredoka One"/>
              <a:cs typeface="Fredoka One"/>
              <a:sym typeface="Fredoka One"/>
            </a:endParaRPr>
          </a:p>
        </p:txBody>
      </p:sp>
      <p:sp>
        <p:nvSpPr>
          <p:cNvPr id="4" name="Subtitle 3"/>
          <p:cNvSpPr>
            <a:spLocks noGrp="1"/>
          </p:cNvSpPr>
          <p:nvPr>
            <p:ph type="subTitle" idx="1"/>
          </p:nvPr>
        </p:nvSpPr>
        <p:spPr>
          <a:xfrm>
            <a:off x="396240" y="167640"/>
            <a:ext cx="8230925" cy="4546664"/>
          </a:xfrm>
        </p:spPr>
        <p:txBody>
          <a:bodyPr/>
          <a:lstStyle/>
          <a:p>
            <a:pPr marL="139700" indent="0" algn="ctr">
              <a:lnSpc>
                <a:spcPct val="150000"/>
              </a:lnSpc>
              <a:buNone/>
            </a:pPr>
            <a:r>
              <a:rPr lang="en" sz="3200" b="1" dirty="0">
                <a:latin typeface="Fredoka" panose="020B0604020202020204" charset="-79"/>
                <a:cs typeface="Fredoka" panose="020B0604020202020204" charset="-79"/>
              </a:rPr>
              <a:t>BLOOD DONATION MOBILE </a:t>
            </a:r>
            <a:r>
              <a:rPr lang="en" sz="3200" b="1" dirty="0">
                <a:solidFill>
                  <a:schemeClr val="tx1"/>
                </a:solidFill>
                <a:latin typeface="Fredoka" panose="020B0604020202020204" charset="-79"/>
                <a:cs typeface="Fredoka" panose="020B0604020202020204" charset="-79"/>
              </a:rPr>
              <a:t>APPLICATION </a:t>
            </a:r>
            <a:r>
              <a:rPr lang="en-GB" sz="3200" b="1" dirty="0">
                <a:solidFill>
                  <a:schemeClr val="tx1"/>
                </a:solidFill>
                <a:latin typeface="Fredoka" panose="020B0604020202020204" charset="-79"/>
                <a:ea typeface="Fredoka One"/>
                <a:cs typeface="Fredoka" panose="020B0604020202020204" charset="-79"/>
                <a:sym typeface="Fredoka One"/>
              </a:rPr>
              <a:t/>
            </a:r>
            <a:br>
              <a:rPr lang="en-GB" sz="3200" b="1" dirty="0">
                <a:solidFill>
                  <a:schemeClr val="tx1"/>
                </a:solidFill>
                <a:latin typeface="Fredoka" panose="020B0604020202020204" charset="-79"/>
                <a:ea typeface="Fredoka One"/>
                <a:cs typeface="Fredoka" panose="020B0604020202020204" charset="-79"/>
                <a:sym typeface="Fredoka One"/>
              </a:rPr>
            </a:br>
            <a:r>
              <a:rPr lang="en" sz="3200" b="1" dirty="0">
                <a:solidFill>
                  <a:schemeClr val="tx1"/>
                </a:solidFill>
                <a:latin typeface="Fredoka" panose="020B0604020202020204" charset="-79"/>
                <a:cs typeface="Fredoka" panose="020B0604020202020204" charset="-79"/>
              </a:rPr>
              <a:t>WITH </a:t>
            </a:r>
            <a:r>
              <a:rPr lang="en" sz="3200" b="1" dirty="0">
                <a:solidFill>
                  <a:srgbClr val="FF0000"/>
                </a:solidFill>
                <a:latin typeface="Fredoka" panose="020B0604020202020204" charset="-79"/>
                <a:cs typeface="Fredoka" panose="020B0604020202020204" charset="-79"/>
              </a:rPr>
              <a:t>PROXIMITY </a:t>
            </a:r>
            <a:r>
              <a:rPr lang="en" sz="3200" b="1" dirty="0" smtClean="0">
                <a:solidFill>
                  <a:srgbClr val="FF0000"/>
                </a:solidFill>
                <a:latin typeface="Fredoka" panose="020B0604020202020204" charset="-79"/>
                <a:cs typeface="Fredoka" panose="020B0604020202020204" charset="-79"/>
              </a:rPr>
              <a:t>CHECK</a:t>
            </a:r>
            <a:r>
              <a:rPr lang="en" sz="3600" b="1" dirty="0">
                <a:solidFill>
                  <a:srgbClr val="FF0000"/>
                </a:solidFill>
                <a:latin typeface="Fredoka" panose="020B0604020202020204" charset="-79"/>
                <a:cs typeface="Fredoka" panose="020B0604020202020204" charset="-79"/>
              </a:rPr>
              <a:t/>
            </a:r>
            <a:br>
              <a:rPr lang="en" sz="3600" b="1" dirty="0">
                <a:solidFill>
                  <a:srgbClr val="FF0000"/>
                </a:solidFill>
                <a:latin typeface="Fredoka" panose="020B0604020202020204" charset="-79"/>
                <a:cs typeface="Fredoka" panose="020B0604020202020204" charset="-79"/>
              </a:rPr>
            </a:br>
            <a:r>
              <a:rPr lang="en" sz="2000" dirty="0">
                <a:solidFill>
                  <a:schemeClr val="tx1"/>
                </a:solidFill>
                <a:latin typeface="Fredoka" panose="020B0604020202020204" charset="-79"/>
                <a:cs typeface="Fredoka" panose="020B0604020202020204" charset="-79"/>
              </a:rPr>
              <a:t>Presented By</a:t>
            </a:r>
            <a:r>
              <a:rPr lang="en" sz="2400" b="1" dirty="0">
                <a:solidFill>
                  <a:schemeClr val="tx1"/>
                </a:solidFill>
                <a:latin typeface="Fredoka" panose="020B0604020202020204" charset="-79"/>
                <a:cs typeface="Fredoka" panose="020B0604020202020204" charset="-79"/>
              </a:rPr>
              <a:t/>
            </a:r>
            <a:br>
              <a:rPr lang="en" sz="2400" b="1" dirty="0">
                <a:solidFill>
                  <a:schemeClr val="tx1"/>
                </a:solidFill>
                <a:latin typeface="Fredoka" panose="020B0604020202020204" charset="-79"/>
                <a:cs typeface="Fredoka" panose="020B0604020202020204" charset="-79"/>
              </a:rPr>
            </a:br>
            <a:r>
              <a:rPr lang="en" sz="2000" b="1" dirty="0">
                <a:solidFill>
                  <a:schemeClr val="tx1"/>
                </a:solidFill>
                <a:latin typeface="Fredoka" panose="020B0604020202020204" charset="-79"/>
                <a:cs typeface="Fredoka" panose="020B0604020202020204" charset="-79"/>
              </a:rPr>
              <a:t>NGAKO TCHAWE ANDY MANUELA</a:t>
            </a:r>
            <a:br>
              <a:rPr lang="en" sz="2000" b="1" dirty="0">
                <a:solidFill>
                  <a:schemeClr val="tx1"/>
                </a:solidFill>
                <a:latin typeface="Fredoka" panose="020B0604020202020204" charset="-79"/>
                <a:cs typeface="Fredoka" panose="020B0604020202020204" charset="-79"/>
              </a:rPr>
            </a:br>
            <a:r>
              <a:rPr lang="en" sz="2000" b="1" dirty="0">
                <a:solidFill>
                  <a:schemeClr val="tx1"/>
                </a:solidFill>
                <a:latin typeface="Fredoka" panose="020B0604020202020204" charset="-79"/>
                <a:cs typeface="Fredoka" panose="020B0604020202020204" charset="-79"/>
              </a:rPr>
              <a:t>19SI-004362</a:t>
            </a:r>
            <a:br>
              <a:rPr lang="en" sz="2000" b="1" dirty="0">
                <a:solidFill>
                  <a:schemeClr val="tx1"/>
                </a:solidFill>
                <a:latin typeface="Fredoka" panose="020B0604020202020204" charset="-79"/>
                <a:cs typeface="Fredoka" panose="020B0604020202020204" charset="-79"/>
              </a:rPr>
            </a:br>
            <a:r>
              <a:rPr lang="en" sz="2000" b="1" dirty="0">
                <a:solidFill>
                  <a:schemeClr val="tx1"/>
                </a:solidFill>
                <a:latin typeface="Fredoka" panose="020B0604020202020204" charset="-79"/>
                <a:cs typeface="Fredoka" panose="020B0604020202020204" charset="-79"/>
              </a:rPr>
              <a:t>Software </a:t>
            </a:r>
            <a:r>
              <a:rPr lang="en" sz="2000" b="1" dirty="0" smtClean="0">
                <a:solidFill>
                  <a:schemeClr val="tx1"/>
                </a:solidFill>
                <a:latin typeface="Fredoka" panose="020B0604020202020204" charset="-79"/>
                <a:cs typeface="Fredoka" panose="020B0604020202020204" charset="-79"/>
              </a:rPr>
              <a:t>Engineering</a:t>
            </a:r>
            <a:endParaRPr lang="en" sz="2000" b="1" dirty="0">
              <a:solidFill>
                <a:schemeClr val="tx1"/>
              </a:solidFill>
              <a:latin typeface="Fredoka" panose="020B0604020202020204" charset="-79"/>
              <a:cs typeface="Fredoka" panose="020B0604020202020204" charset="-79"/>
            </a:endParaRPr>
          </a:p>
          <a:p>
            <a:pPr marL="139700" indent="0" algn="ctr">
              <a:buNone/>
            </a:pPr>
            <a:endParaRPr lang="en" sz="2000" b="1" dirty="0" smtClean="0">
              <a:solidFill>
                <a:schemeClr val="tx1"/>
              </a:solidFill>
              <a:latin typeface="Fredoka" panose="020B0604020202020204" charset="-79"/>
              <a:cs typeface="Fredoka" panose="020B0604020202020204" charset="-79"/>
            </a:endParaRPr>
          </a:p>
          <a:p>
            <a:pPr marL="139700" indent="0" algn="ctr">
              <a:buNone/>
            </a:pPr>
            <a:r>
              <a:rPr lang="en" sz="2000" b="1" dirty="0">
                <a:solidFill>
                  <a:schemeClr val="tx1"/>
                </a:solidFill>
                <a:latin typeface="Fredoka" panose="020B0604020202020204" charset="-79"/>
                <a:cs typeface="Fredoka" panose="020B0604020202020204" charset="-79"/>
              </a:rPr>
              <a:t/>
            </a:r>
            <a:br>
              <a:rPr lang="en" sz="2000" b="1" dirty="0">
                <a:solidFill>
                  <a:schemeClr val="tx1"/>
                </a:solidFill>
                <a:latin typeface="Fredoka" panose="020B0604020202020204" charset="-79"/>
                <a:cs typeface="Fredoka" panose="020B0604020202020204" charset="-79"/>
              </a:rPr>
            </a:br>
            <a:r>
              <a:rPr lang="en" sz="2000" dirty="0">
                <a:solidFill>
                  <a:schemeClr val="tx1"/>
                </a:solidFill>
                <a:latin typeface="Fredoka" panose="020B0604020202020204" charset="-79"/>
                <a:cs typeface="Fredoka" panose="020B0604020202020204" charset="-79"/>
              </a:rPr>
              <a:t>Supervisor: </a:t>
            </a:r>
            <a:r>
              <a:rPr lang="en" sz="2000" b="1" dirty="0">
                <a:solidFill>
                  <a:schemeClr val="tx1"/>
                </a:solidFill>
                <a:latin typeface="Fredoka" panose="020B0604020202020204" charset="-79"/>
                <a:cs typeface="Fredoka" panose="020B0604020202020204" charset="-79"/>
              </a:rPr>
              <a:t>Dr Mokom Felicitas     </a:t>
            </a:r>
            <a:r>
              <a:rPr lang="en" sz="2000" b="1" dirty="0" smtClean="0">
                <a:solidFill>
                  <a:schemeClr val="tx1"/>
                </a:solidFill>
                <a:latin typeface="Fredoka" panose="020B0604020202020204" charset="-79"/>
                <a:cs typeface="Fredoka" panose="020B0604020202020204" charset="-79"/>
              </a:rPr>
              <a:t>                                                </a:t>
            </a:r>
            <a:r>
              <a:rPr lang="en" sz="2000" b="1" dirty="0">
                <a:solidFill>
                  <a:schemeClr val="tx1"/>
                </a:solidFill>
                <a:latin typeface="Fredoka" panose="020B0604020202020204" charset="-79"/>
                <a:cs typeface="Fredoka" panose="020B0604020202020204" charset="-79"/>
              </a:rPr>
              <a:t>July 2023</a:t>
            </a:r>
            <a:endParaRPr lang="en-GB" sz="2000" b="1" dirty="0">
              <a:latin typeface="Fredoka" panose="020B0604020202020204" charset="-79"/>
              <a:cs typeface="Fredoka" panose="020B0604020202020204" charset="-79"/>
            </a:endParaRPr>
          </a:p>
        </p:txBody>
      </p:sp>
      <p:grpSp>
        <p:nvGrpSpPr>
          <p:cNvPr id="1366" name="Google Shape;1366;p31"/>
          <p:cNvGrpSpPr/>
          <p:nvPr/>
        </p:nvGrpSpPr>
        <p:grpSpPr>
          <a:xfrm>
            <a:off x="6862265" y="4821097"/>
            <a:ext cx="259695" cy="200440"/>
            <a:chOff x="2829150" y="1819475"/>
            <a:chExt cx="167200" cy="129050"/>
          </a:xfrm>
        </p:grpSpPr>
        <p:sp>
          <p:nvSpPr>
            <p:cNvPr id="1367" name="Google Shape;1367;p31"/>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1"/>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1"/>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1"/>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1"/>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1"/>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1"/>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1"/>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1"/>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1"/>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1"/>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1"/>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1"/>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1"/>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1"/>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1"/>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1"/>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1"/>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1"/>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1"/>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1"/>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1"/>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1"/>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1"/>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31"/>
          <p:cNvGrpSpPr/>
          <p:nvPr/>
        </p:nvGrpSpPr>
        <p:grpSpPr>
          <a:xfrm>
            <a:off x="8765167" y="4545076"/>
            <a:ext cx="259695" cy="200440"/>
            <a:chOff x="2829150" y="1819475"/>
            <a:chExt cx="167200" cy="129050"/>
          </a:xfrm>
        </p:grpSpPr>
        <p:sp>
          <p:nvSpPr>
            <p:cNvPr id="1393" name="Google Shape;1393;p31"/>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1"/>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1"/>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1"/>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1"/>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1"/>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1"/>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1"/>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1"/>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1"/>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1"/>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33"/>
        <p:cNvGrpSpPr/>
        <p:nvPr/>
      </p:nvGrpSpPr>
      <p:grpSpPr>
        <a:xfrm>
          <a:off x="0" y="0"/>
          <a:ext cx="0" cy="0"/>
          <a:chOff x="0" y="0"/>
          <a:chExt cx="0" cy="0"/>
        </a:xfrm>
      </p:grpSpPr>
      <p:sp>
        <p:nvSpPr>
          <p:cNvPr id="3" name="Title 2"/>
          <p:cNvSpPr>
            <a:spLocks noGrp="1"/>
          </p:cNvSpPr>
          <p:nvPr>
            <p:ph type="title"/>
          </p:nvPr>
        </p:nvSpPr>
        <p:spPr>
          <a:xfrm>
            <a:off x="2074740" y="-160020"/>
            <a:ext cx="5766240" cy="1470659"/>
          </a:xfrm>
        </p:spPr>
        <p:txBody>
          <a:bodyPr/>
          <a:lstStyle/>
          <a:p>
            <a:r>
              <a:rPr lang="en-US" dirty="0" smtClean="0">
                <a:solidFill>
                  <a:srgbClr val="FF0000"/>
                </a:solidFill>
              </a:rPr>
              <a:t>UML Diagrams</a:t>
            </a:r>
            <a:br>
              <a:rPr lang="en-US" dirty="0" smtClean="0">
                <a:solidFill>
                  <a:srgbClr val="FF0000"/>
                </a:solidFill>
              </a:rPr>
            </a:br>
            <a:r>
              <a:rPr lang="en-US" dirty="0" smtClean="0">
                <a:solidFill>
                  <a:srgbClr val="FF0000"/>
                </a:solidFill>
              </a:rPr>
              <a:t>Use Case</a:t>
            </a:r>
            <a:endParaRPr lang="en-GB" dirty="0">
              <a:solidFill>
                <a:srgbClr val="FF0000"/>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572" y="944880"/>
            <a:ext cx="7552855" cy="419862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0"/>
            <a:ext cx="7704000" cy="655320"/>
          </a:xfrm>
        </p:spPr>
        <p:txBody>
          <a:bodyPr/>
          <a:lstStyle/>
          <a:p>
            <a:pPr algn="ctr"/>
            <a:r>
              <a:rPr lang="en-US" dirty="0" smtClean="0">
                <a:solidFill>
                  <a:srgbClr val="FF0000"/>
                </a:solidFill>
              </a:rPr>
              <a:t>Class</a:t>
            </a:r>
            <a:r>
              <a:rPr lang="en-US" dirty="0" smtClean="0">
                <a:solidFill>
                  <a:srgbClr val="FF0000"/>
                </a:solidFill>
              </a:rPr>
              <a:t> </a:t>
            </a:r>
            <a:r>
              <a:rPr lang="en-US" dirty="0" smtClean="0">
                <a:solidFill>
                  <a:srgbClr val="FF0000"/>
                </a:solidFill>
              </a:rPr>
              <a:t>Diagram</a:t>
            </a:r>
            <a:endParaRPr lang="en-GB" dirty="0">
              <a:solidFill>
                <a:srgbClr val="FF00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580" y="807720"/>
            <a:ext cx="7588885" cy="3992880"/>
          </a:xfrm>
          <a:prstGeom prst="rect">
            <a:avLst/>
          </a:prstGeom>
        </p:spPr>
      </p:pic>
    </p:spTree>
    <p:extLst>
      <p:ext uri="{BB962C8B-B14F-4D97-AF65-F5344CB8AC3E}">
        <p14:creationId xmlns:p14="http://schemas.microsoft.com/office/powerpoint/2010/main" val="26800383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60"/>
        <p:cNvGrpSpPr/>
        <p:nvPr/>
      </p:nvGrpSpPr>
      <p:grpSpPr>
        <a:xfrm>
          <a:off x="0" y="0"/>
          <a:ext cx="0" cy="0"/>
          <a:chOff x="0" y="0"/>
          <a:chExt cx="0" cy="0"/>
        </a:xfrm>
      </p:grpSpPr>
      <p:sp>
        <p:nvSpPr>
          <p:cNvPr id="3061" name="Google Shape;3061;p41"/>
          <p:cNvSpPr txBox="1">
            <a:spLocks noGrp="1"/>
          </p:cNvSpPr>
          <p:nvPr>
            <p:ph type="title"/>
          </p:nvPr>
        </p:nvSpPr>
        <p:spPr>
          <a:xfrm>
            <a:off x="1440803" y="1856400"/>
            <a:ext cx="6981622" cy="17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700" dirty="0" smtClean="0"/>
              <a:t>Implementation</a:t>
            </a:r>
            <a:r>
              <a:rPr lang="en" dirty="0" smtClean="0">
                <a:solidFill>
                  <a:schemeClr val="accent5"/>
                </a:solidFill>
              </a:rPr>
              <a:t> </a:t>
            </a:r>
            <a:endParaRPr dirty="0">
              <a:solidFill>
                <a:schemeClr val="accent5"/>
              </a:solidFill>
            </a:endParaRPr>
          </a:p>
        </p:txBody>
      </p:sp>
      <p:sp>
        <p:nvSpPr>
          <p:cNvPr id="3062" name="Google Shape;3062;p41"/>
          <p:cNvSpPr txBox="1">
            <a:spLocks noGrp="1"/>
          </p:cNvSpPr>
          <p:nvPr>
            <p:ph type="title" idx="2"/>
          </p:nvPr>
        </p:nvSpPr>
        <p:spPr>
          <a:xfrm>
            <a:off x="3228139" y="940500"/>
            <a:ext cx="3354825"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0000"/>
                </a:solidFill>
              </a:rPr>
              <a:t>03</a:t>
            </a:r>
            <a:endParaRPr dirty="0">
              <a:solidFill>
                <a:srgbClr val="FF0000"/>
              </a:solidFill>
            </a:endParaRPr>
          </a:p>
        </p:txBody>
      </p:sp>
      <p:grpSp>
        <p:nvGrpSpPr>
          <p:cNvPr id="3325" name="Google Shape;3325;p41"/>
          <p:cNvGrpSpPr/>
          <p:nvPr/>
        </p:nvGrpSpPr>
        <p:grpSpPr>
          <a:xfrm flipH="1">
            <a:off x="3124308" y="4000510"/>
            <a:ext cx="259695" cy="200440"/>
            <a:chOff x="2829150" y="1819475"/>
            <a:chExt cx="167200" cy="129050"/>
          </a:xfrm>
          <a:solidFill>
            <a:srgbClr val="FF0000"/>
          </a:solidFill>
        </p:grpSpPr>
        <p:sp>
          <p:nvSpPr>
            <p:cNvPr id="3326" name="Google Shape;3326;p41"/>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1"/>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1"/>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1"/>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1"/>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1"/>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1"/>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1"/>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1"/>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1"/>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1"/>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1"/>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1"/>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1"/>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1"/>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1"/>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1"/>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1"/>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1"/>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1"/>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1"/>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1"/>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1"/>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1"/>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1"/>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41"/>
          <p:cNvGrpSpPr/>
          <p:nvPr/>
        </p:nvGrpSpPr>
        <p:grpSpPr>
          <a:xfrm flipH="1">
            <a:off x="1305558" y="539510"/>
            <a:ext cx="259695" cy="200440"/>
            <a:chOff x="2829150" y="1819475"/>
            <a:chExt cx="167200" cy="129050"/>
          </a:xfrm>
          <a:solidFill>
            <a:srgbClr val="FF0000"/>
          </a:solidFill>
        </p:grpSpPr>
        <p:sp>
          <p:nvSpPr>
            <p:cNvPr id="3880" name="Google Shape;3880;p41"/>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1"/>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1"/>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1"/>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1"/>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1"/>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1"/>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1"/>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1"/>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1"/>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1"/>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1"/>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1"/>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1"/>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1"/>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1"/>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1"/>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1"/>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1"/>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1"/>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1"/>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1"/>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1"/>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1"/>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1"/>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FF0000"/>
                </a:solidFill>
              </a:rPr>
              <a:t>API Service</a:t>
            </a:r>
            <a:endParaRPr lang="en-GB" dirty="0">
              <a:solidFill>
                <a:srgbClr val="FF00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5160" y="1667510"/>
            <a:ext cx="5740400" cy="2921000"/>
          </a:xfrm>
          <a:prstGeom prst="rect">
            <a:avLst/>
          </a:prstGeom>
        </p:spPr>
      </p:pic>
    </p:spTree>
    <p:extLst>
      <p:ext uri="{BB962C8B-B14F-4D97-AF65-F5344CB8AC3E}">
        <p14:creationId xmlns:p14="http://schemas.microsoft.com/office/powerpoint/2010/main" val="19386086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FF0000"/>
                </a:solidFill>
              </a:rPr>
              <a:t>API Controller</a:t>
            </a:r>
            <a:endParaRPr lang="en-GB" dirty="0">
              <a:solidFill>
                <a:srgbClr val="FF00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4890" y="1640840"/>
            <a:ext cx="7277100" cy="3111500"/>
          </a:xfrm>
          <a:prstGeom prst="rect">
            <a:avLst/>
          </a:prstGeom>
        </p:spPr>
      </p:pic>
    </p:spTree>
    <p:extLst>
      <p:ext uri="{BB962C8B-B14F-4D97-AF65-F5344CB8AC3E}">
        <p14:creationId xmlns:p14="http://schemas.microsoft.com/office/powerpoint/2010/main" val="13117268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08"/>
        <p:cNvGrpSpPr/>
        <p:nvPr/>
      </p:nvGrpSpPr>
      <p:grpSpPr>
        <a:xfrm>
          <a:off x="0" y="0"/>
          <a:ext cx="0" cy="0"/>
          <a:chOff x="0" y="0"/>
          <a:chExt cx="0" cy="0"/>
        </a:xfrm>
      </p:grpSpPr>
      <p:sp>
        <p:nvSpPr>
          <p:cNvPr id="3909" name="Google Shape;3909;p42"/>
          <p:cNvSpPr txBox="1">
            <a:spLocks noGrp="1"/>
          </p:cNvSpPr>
          <p:nvPr>
            <p:ph type="title"/>
          </p:nvPr>
        </p:nvSpPr>
        <p:spPr>
          <a:xfrm>
            <a:off x="720000" y="0"/>
            <a:ext cx="7704000" cy="6019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rgbClr val="FF0000"/>
                </a:solidFill>
              </a:rPr>
              <a:t>API Consumption</a:t>
            </a:r>
            <a:endParaRPr dirty="0">
              <a:solidFill>
                <a:srgbClr val="FF0000"/>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650" y="1051561"/>
            <a:ext cx="8140700" cy="3909060"/>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000" y="-7620"/>
            <a:ext cx="7704000" cy="685800"/>
          </a:xfrm>
        </p:spPr>
        <p:txBody>
          <a:bodyPr/>
          <a:lstStyle/>
          <a:p>
            <a:pPr algn="ctr"/>
            <a:r>
              <a:rPr lang="en-US" dirty="0" smtClean="0">
                <a:solidFill>
                  <a:srgbClr val="FF0000"/>
                </a:solidFill>
              </a:rPr>
              <a:t>Results</a:t>
            </a:r>
            <a:endParaRPr lang="en-GB" dirty="0">
              <a:solidFill>
                <a:srgbClr val="FF0000"/>
              </a:solidFill>
            </a:endParaRPr>
          </a:p>
        </p:txBody>
      </p:sp>
      <p:pic>
        <p:nvPicPr>
          <p:cNvPr id="4" name="Untitled video - Made with Clipchamp (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25780" y="678180"/>
            <a:ext cx="9669780" cy="4465320"/>
          </a:xfrm>
          <a:prstGeom prst="rect">
            <a:avLst/>
          </a:prstGeom>
        </p:spPr>
      </p:pic>
    </p:spTree>
    <p:extLst>
      <p:ext uri="{BB962C8B-B14F-4D97-AF65-F5344CB8AC3E}">
        <p14:creationId xmlns:p14="http://schemas.microsoft.com/office/powerpoint/2010/main" val="10660345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23"/>
        <p:cNvGrpSpPr/>
        <p:nvPr/>
      </p:nvGrpSpPr>
      <p:grpSpPr>
        <a:xfrm>
          <a:off x="0" y="0"/>
          <a:ext cx="0" cy="0"/>
          <a:chOff x="0" y="0"/>
          <a:chExt cx="0" cy="0"/>
        </a:xfrm>
      </p:grpSpPr>
      <p:sp>
        <p:nvSpPr>
          <p:cNvPr id="3924" name="Google Shape;3924;p44"/>
          <p:cNvSpPr txBox="1">
            <a:spLocks noGrp="1"/>
          </p:cNvSpPr>
          <p:nvPr>
            <p:ph type="title"/>
          </p:nvPr>
        </p:nvSpPr>
        <p:spPr>
          <a:xfrm>
            <a:off x="713225" y="1354125"/>
            <a:ext cx="7717500" cy="1689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smtClean="0"/>
              <a:t>Conclusion</a:t>
            </a:r>
            <a:endParaRPr dirty="0">
              <a:solidFill>
                <a:schemeClr val="accent5"/>
              </a:solidFill>
            </a:endParaRPr>
          </a:p>
        </p:txBody>
      </p:sp>
      <p:sp>
        <p:nvSpPr>
          <p:cNvPr id="3925" name="Google Shape;3925;p44"/>
          <p:cNvSpPr txBox="1">
            <a:spLocks noGrp="1"/>
          </p:cNvSpPr>
          <p:nvPr>
            <p:ph type="title" idx="2"/>
          </p:nvPr>
        </p:nvSpPr>
        <p:spPr>
          <a:xfrm>
            <a:off x="7305725" y="539500"/>
            <a:ext cx="11250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rgbClr val="FF0000"/>
                </a:solidFill>
              </a:rPr>
              <a:t>04</a:t>
            </a:r>
            <a:endParaRPr dirty="0">
              <a:solidFill>
                <a:srgbClr val="FF0000"/>
              </a:solidFill>
            </a:endParaRPr>
          </a:p>
        </p:txBody>
      </p:sp>
      <p:grpSp>
        <p:nvGrpSpPr>
          <p:cNvPr id="3926" name="Google Shape;3926;p44"/>
          <p:cNvGrpSpPr/>
          <p:nvPr/>
        </p:nvGrpSpPr>
        <p:grpSpPr>
          <a:xfrm>
            <a:off x="686919" y="2428430"/>
            <a:ext cx="2591636" cy="2521351"/>
            <a:chOff x="610719" y="2352230"/>
            <a:chExt cx="2591636" cy="2521351"/>
          </a:xfrm>
        </p:grpSpPr>
        <p:grpSp>
          <p:nvGrpSpPr>
            <p:cNvPr id="3927" name="Google Shape;3927;p44"/>
            <p:cNvGrpSpPr/>
            <p:nvPr/>
          </p:nvGrpSpPr>
          <p:grpSpPr>
            <a:xfrm>
              <a:off x="664078" y="2352230"/>
              <a:ext cx="2538277" cy="2521351"/>
              <a:chOff x="13341313" y="2426900"/>
              <a:chExt cx="1088175" cy="1085900"/>
            </a:xfrm>
          </p:grpSpPr>
          <p:sp>
            <p:nvSpPr>
              <p:cNvPr id="3928" name="Google Shape;3928;p44"/>
              <p:cNvSpPr/>
              <p:nvPr/>
            </p:nvSpPr>
            <p:spPr>
              <a:xfrm>
                <a:off x="13344338" y="2426900"/>
                <a:ext cx="1085150" cy="1085900"/>
              </a:xfrm>
              <a:custGeom>
                <a:avLst/>
                <a:gdLst/>
                <a:ahLst/>
                <a:cxnLst/>
                <a:rect l="l" t="t" r="r" b="b"/>
                <a:pathLst>
                  <a:path w="43406" h="43436" extrusionOk="0">
                    <a:moveTo>
                      <a:pt x="30381" y="2562"/>
                    </a:moveTo>
                    <a:cubicBezTo>
                      <a:pt x="30475" y="2562"/>
                      <a:pt x="30592" y="2640"/>
                      <a:pt x="30670" y="2797"/>
                    </a:cubicBezTo>
                    <a:cubicBezTo>
                      <a:pt x="30944" y="3344"/>
                      <a:pt x="31278" y="3861"/>
                      <a:pt x="31703" y="4317"/>
                    </a:cubicBezTo>
                    <a:cubicBezTo>
                      <a:pt x="31947" y="4560"/>
                      <a:pt x="31764" y="4590"/>
                      <a:pt x="31764" y="4590"/>
                    </a:cubicBezTo>
                    <a:cubicBezTo>
                      <a:pt x="31748" y="4593"/>
                      <a:pt x="31731" y="4595"/>
                      <a:pt x="31715" y="4595"/>
                    </a:cubicBezTo>
                    <a:cubicBezTo>
                      <a:pt x="31586" y="4595"/>
                      <a:pt x="31477" y="4496"/>
                      <a:pt x="31369" y="4469"/>
                    </a:cubicBezTo>
                    <a:cubicBezTo>
                      <a:pt x="31126" y="4438"/>
                      <a:pt x="31096" y="4438"/>
                      <a:pt x="30913" y="4256"/>
                    </a:cubicBezTo>
                    <a:cubicBezTo>
                      <a:pt x="30761" y="4104"/>
                      <a:pt x="30670" y="4043"/>
                      <a:pt x="30609" y="3800"/>
                    </a:cubicBezTo>
                    <a:cubicBezTo>
                      <a:pt x="30579" y="3678"/>
                      <a:pt x="30548" y="3557"/>
                      <a:pt x="30488" y="3405"/>
                    </a:cubicBezTo>
                    <a:cubicBezTo>
                      <a:pt x="30427" y="3253"/>
                      <a:pt x="30305" y="3131"/>
                      <a:pt x="30275" y="2979"/>
                    </a:cubicBezTo>
                    <a:cubicBezTo>
                      <a:pt x="30171" y="2701"/>
                      <a:pt x="30255" y="2562"/>
                      <a:pt x="30381" y="2562"/>
                    </a:cubicBezTo>
                    <a:close/>
                    <a:moveTo>
                      <a:pt x="19225" y="5978"/>
                    </a:moveTo>
                    <a:cubicBezTo>
                      <a:pt x="19275" y="5978"/>
                      <a:pt x="19332" y="5988"/>
                      <a:pt x="19393" y="6019"/>
                    </a:cubicBezTo>
                    <a:cubicBezTo>
                      <a:pt x="19667" y="6110"/>
                      <a:pt x="20184" y="6444"/>
                      <a:pt x="19606" y="6657"/>
                    </a:cubicBezTo>
                    <a:cubicBezTo>
                      <a:pt x="19564" y="6674"/>
                      <a:pt x="19517" y="6679"/>
                      <a:pt x="19469" y="6679"/>
                    </a:cubicBezTo>
                    <a:cubicBezTo>
                      <a:pt x="19390" y="6679"/>
                      <a:pt x="19306" y="6665"/>
                      <a:pt x="19227" y="6665"/>
                    </a:cubicBezTo>
                    <a:cubicBezTo>
                      <a:pt x="19178" y="6665"/>
                      <a:pt x="19131" y="6671"/>
                      <a:pt x="19089" y="6687"/>
                    </a:cubicBezTo>
                    <a:cubicBezTo>
                      <a:pt x="18877" y="6748"/>
                      <a:pt x="18785" y="6991"/>
                      <a:pt x="18603" y="7083"/>
                    </a:cubicBezTo>
                    <a:cubicBezTo>
                      <a:pt x="18514" y="7127"/>
                      <a:pt x="18295" y="7155"/>
                      <a:pt x="18124" y="7155"/>
                    </a:cubicBezTo>
                    <a:cubicBezTo>
                      <a:pt x="18061" y="7155"/>
                      <a:pt x="18005" y="7151"/>
                      <a:pt x="17965" y="7143"/>
                    </a:cubicBezTo>
                    <a:cubicBezTo>
                      <a:pt x="17661" y="7052"/>
                      <a:pt x="17904" y="6748"/>
                      <a:pt x="17752" y="6535"/>
                    </a:cubicBezTo>
                    <a:cubicBezTo>
                      <a:pt x="17600" y="6353"/>
                      <a:pt x="17235" y="6414"/>
                      <a:pt x="17509" y="6140"/>
                    </a:cubicBezTo>
                    <a:cubicBezTo>
                      <a:pt x="17574" y="6064"/>
                      <a:pt x="17631" y="6039"/>
                      <a:pt x="17688" y="6039"/>
                    </a:cubicBezTo>
                    <a:cubicBezTo>
                      <a:pt x="17790" y="6039"/>
                      <a:pt x="17889" y="6121"/>
                      <a:pt x="18025" y="6140"/>
                    </a:cubicBezTo>
                    <a:cubicBezTo>
                      <a:pt x="18117" y="6155"/>
                      <a:pt x="18215" y="6163"/>
                      <a:pt x="18310" y="6163"/>
                    </a:cubicBezTo>
                    <a:cubicBezTo>
                      <a:pt x="18405" y="6163"/>
                      <a:pt x="18497" y="6155"/>
                      <a:pt x="18573" y="6140"/>
                    </a:cubicBezTo>
                    <a:cubicBezTo>
                      <a:pt x="18725" y="6110"/>
                      <a:pt x="18937" y="6110"/>
                      <a:pt x="19059" y="6019"/>
                    </a:cubicBezTo>
                    <a:cubicBezTo>
                      <a:pt x="19059" y="6019"/>
                      <a:pt x="19126" y="5978"/>
                      <a:pt x="19225" y="5978"/>
                    </a:cubicBezTo>
                    <a:close/>
                    <a:moveTo>
                      <a:pt x="20806" y="10087"/>
                    </a:moveTo>
                    <a:cubicBezTo>
                      <a:pt x="20821" y="10087"/>
                      <a:pt x="20846" y="10098"/>
                      <a:pt x="20883" y="10152"/>
                    </a:cubicBezTo>
                    <a:cubicBezTo>
                      <a:pt x="20883" y="10183"/>
                      <a:pt x="20883" y="10244"/>
                      <a:pt x="20913" y="10304"/>
                    </a:cubicBezTo>
                    <a:cubicBezTo>
                      <a:pt x="21156" y="10304"/>
                      <a:pt x="21308" y="10669"/>
                      <a:pt x="21187" y="10882"/>
                    </a:cubicBezTo>
                    <a:cubicBezTo>
                      <a:pt x="21095" y="11064"/>
                      <a:pt x="20639" y="11368"/>
                      <a:pt x="20457" y="11399"/>
                    </a:cubicBezTo>
                    <a:cubicBezTo>
                      <a:pt x="20423" y="11404"/>
                      <a:pt x="20394" y="11406"/>
                      <a:pt x="20367" y="11406"/>
                    </a:cubicBezTo>
                    <a:cubicBezTo>
                      <a:pt x="20227" y="11406"/>
                      <a:pt x="20188" y="11335"/>
                      <a:pt x="20214" y="11156"/>
                    </a:cubicBezTo>
                    <a:cubicBezTo>
                      <a:pt x="20244" y="11064"/>
                      <a:pt x="20336" y="11034"/>
                      <a:pt x="20336" y="10943"/>
                    </a:cubicBezTo>
                    <a:cubicBezTo>
                      <a:pt x="20366" y="10821"/>
                      <a:pt x="20305" y="10791"/>
                      <a:pt x="20275" y="10730"/>
                    </a:cubicBezTo>
                    <a:cubicBezTo>
                      <a:pt x="20246" y="10410"/>
                      <a:pt x="20412" y="10090"/>
                      <a:pt x="20746" y="10090"/>
                    </a:cubicBezTo>
                    <a:cubicBezTo>
                      <a:pt x="20761" y="10090"/>
                      <a:pt x="20776" y="10090"/>
                      <a:pt x="20791" y="10092"/>
                    </a:cubicBezTo>
                    <a:cubicBezTo>
                      <a:pt x="20791" y="10092"/>
                      <a:pt x="20796" y="10087"/>
                      <a:pt x="20806" y="10087"/>
                    </a:cubicBezTo>
                    <a:close/>
                    <a:moveTo>
                      <a:pt x="21680" y="8849"/>
                    </a:moveTo>
                    <a:cubicBezTo>
                      <a:pt x="21887" y="8849"/>
                      <a:pt x="22129" y="8998"/>
                      <a:pt x="22220" y="9180"/>
                    </a:cubicBezTo>
                    <a:cubicBezTo>
                      <a:pt x="22311" y="9362"/>
                      <a:pt x="22190" y="9453"/>
                      <a:pt x="22281" y="9636"/>
                    </a:cubicBezTo>
                    <a:cubicBezTo>
                      <a:pt x="22342" y="9757"/>
                      <a:pt x="22463" y="9909"/>
                      <a:pt x="22554" y="10001"/>
                    </a:cubicBezTo>
                    <a:cubicBezTo>
                      <a:pt x="22706" y="10213"/>
                      <a:pt x="22798" y="10365"/>
                      <a:pt x="23010" y="10456"/>
                    </a:cubicBezTo>
                    <a:cubicBezTo>
                      <a:pt x="23223" y="10578"/>
                      <a:pt x="23405" y="10639"/>
                      <a:pt x="23405" y="10882"/>
                    </a:cubicBezTo>
                    <a:cubicBezTo>
                      <a:pt x="23405" y="11125"/>
                      <a:pt x="23253" y="11095"/>
                      <a:pt x="23162" y="11247"/>
                    </a:cubicBezTo>
                    <a:cubicBezTo>
                      <a:pt x="23071" y="11399"/>
                      <a:pt x="23193" y="11611"/>
                      <a:pt x="23071" y="11733"/>
                    </a:cubicBezTo>
                    <a:cubicBezTo>
                      <a:pt x="23032" y="11766"/>
                      <a:pt x="22990" y="11779"/>
                      <a:pt x="22946" y="11779"/>
                    </a:cubicBezTo>
                    <a:cubicBezTo>
                      <a:pt x="22786" y="11779"/>
                      <a:pt x="22600" y="11605"/>
                      <a:pt x="22433" y="11581"/>
                    </a:cubicBezTo>
                    <a:cubicBezTo>
                      <a:pt x="22372" y="11551"/>
                      <a:pt x="22190" y="11581"/>
                      <a:pt x="22098" y="11520"/>
                    </a:cubicBezTo>
                    <a:cubicBezTo>
                      <a:pt x="22068" y="11490"/>
                      <a:pt x="22068" y="11368"/>
                      <a:pt x="22038" y="11308"/>
                    </a:cubicBezTo>
                    <a:cubicBezTo>
                      <a:pt x="21946" y="11156"/>
                      <a:pt x="21703" y="11064"/>
                      <a:pt x="21673" y="10882"/>
                    </a:cubicBezTo>
                    <a:cubicBezTo>
                      <a:pt x="21651" y="10707"/>
                      <a:pt x="21755" y="10642"/>
                      <a:pt x="21883" y="10642"/>
                    </a:cubicBezTo>
                    <a:cubicBezTo>
                      <a:pt x="21933" y="10642"/>
                      <a:pt x="21986" y="10652"/>
                      <a:pt x="22038" y="10669"/>
                    </a:cubicBezTo>
                    <a:cubicBezTo>
                      <a:pt x="22038" y="10651"/>
                      <a:pt x="22038" y="10566"/>
                      <a:pt x="22038" y="10548"/>
                    </a:cubicBezTo>
                    <a:lnTo>
                      <a:pt x="22038" y="10456"/>
                    </a:lnTo>
                    <a:cubicBezTo>
                      <a:pt x="22068" y="10274"/>
                      <a:pt x="21946" y="10274"/>
                      <a:pt x="21886" y="10183"/>
                    </a:cubicBezTo>
                    <a:cubicBezTo>
                      <a:pt x="21764" y="10031"/>
                      <a:pt x="21825" y="9940"/>
                      <a:pt x="21764" y="9788"/>
                    </a:cubicBezTo>
                    <a:cubicBezTo>
                      <a:pt x="21643" y="9514"/>
                      <a:pt x="21278" y="9484"/>
                      <a:pt x="21369" y="9089"/>
                    </a:cubicBezTo>
                    <a:cubicBezTo>
                      <a:pt x="21418" y="8917"/>
                      <a:pt x="21541" y="8849"/>
                      <a:pt x="21680" y="8849"/>
                    </a:cubicBezTo>
                    <a:close/>
                    <a:moveTo>
                      <a:pt x="8485" y="11749"/>
                    </a:moveTo>
                    <a:cubicBezTo>
                      <a:pt x="8534" y="11749"/>
                      <a:pt x="8576" y="11787"/>
                      <a:pt x="8603" y="11885"/>
                    </a:cubicBezTo>
                    <a:cubicBezTo>
                      <a:pt x="8603" y="11946"/>
                      <a:pt x="8603" y="12037"/>
                      <a:pt x="8664" y="12067"/>
                    </a:cubicBezTo>
                    <a:cubicBezTo>
                      <a:pt x="8670" y="12074"/>
                      <a:pt x="8679" y="12076"/>
                      <a:pt x="8690" y="12076"/>
                    </a:cubicBezTo>
                    <a:cubicBezTo>
                      <a:pt x="8720" y="12076"/>
                      <a:pt x="8764" y="12059"/>
                      <a:pt x="8804" y="12059"/>
                    </a:cubicBezTo>
                    <a:cubicBezTo>
                      <a:pt x="8819" y="12059"/>
                      <a:pt x="8833" y="12061"/>
                      <a:pt x="8846" y="12067"/>
                    </a:cubicBezTo>
                    <a:cubicBezTo>
                      <a:pt x="8907" y="12128"/>
                      <a:pt x="8968" y="12311"/>
                      <a:pt x="8998" y="12371"/>
                    </a:cubicBezTo>
                    <a:cubicBezTo>
                      <a:pt x="9059" y="12523"/>
                      <a:pt x="9028" y="12736"/>
                      <a:pt x="9028" y="12736"/>
                    </a:cubicBezTo>
                    <a:cubicBezTo>
                      <a:pt x="9059" y="12827"/>
                      <a:pt x="8968" y="12949"/>
                      <a:pt x="8876" y="13010"/>
                    </a:cubicBezTo>
                    <a:cubicBezTo>
                      <a:pt x="8755" y="13101"/>
                      <a:pt x="8724" y="13070"/>
                      <a:pt x="8664" y="13222"/>
                    </a:cubicBezTo>
                    <a:cubicBezTo>
                      <a:pt x="8640" y="13317"/>
                      <a:pt x="8544" y="13484"/>
                      <a:pt x="8431" y="13484"/>
                    </a:cubicBezTo>
                    <a:cubicBezTo>
                      <a:pt x="8398" y="13484"/>
                      <a:pt x="8363" y="13470"/>
                      <a:pt x="8329" y="13435"/>
                    </a:cubicBezTo>
                    <a:cubicBezTo>
                      <a:pt x="8268" y="13374"/>
                      <a:pt x="8268" y="13253"/>
                      <a:pt x="8238" y="13162"/>
                    </a:cubicBezTo>
                    <a:cubicBezTo>
                      <a:pt x="8177" y="13070"/>
                      <a:pt x="8208" y="13131"/>
                      <a:pt x="8086" y="13070"/>
                    </a:cubicBezTo>
                    <a:cubicBezTo>
                      <a:pt x="7995" y="13040"/>
                      <a:pt x="8025" y="13070"/>
                      <a:pt x="7964" y="12979"/>
                    </a:cubicBezTo>
                    <a:cubicBezTo>
                      <a:pt x="7934" y="12918"/>
                      <a:pt x="7934" y="12858"/>
                      <a:pt x="7873" y="12797"/>
                    </a:cubicBezTo>
                    <a:cubicBezTo>
                      <a:pt x="7782" y="12675"/>
                      <a:pt x="7478" y="12675"/>
                      <a:pt x="7539" y="12432"/>
                    </a:cubicBezTo>
                    <a:cubicBezTo>
                      <a:pt x="7630" y="12280"/>
                      <a:pt x="7812" y="12341"/>
                      <a:pt x="7934" y="12311"/>
                    </a:cubicBezTo>
                    <a:cubicBezTo>
                      <a:pt x="8056" y="12250"/>
                      <a:pt x="8086" y="12189"/>
                      <a:pt x="8147" y="12098"/>
                    </a:cubicBezTo>
                    <a:cubicBezTo>
                      <a:pt x="8211" y="11969"/>
                      <a:pt x="8367" y="11749"/>
                      <a:pt x="8485" y="11749"/>
                    </a:cubicBezTo>
                    <a:close/>
                    <a:moveTo>
                      <a:pt x="21643" y="0"/>
                    </a:moveTo>
                    <a:cubicBezTo>
                      <a:pt x="19728" y="0"/>
                      <a:pt x="17904" y="244"/>
                      <a:pt x="16141" y="699"/>
                    </a:cubicBezTo>
                    <a:cubicBezTo>
                      <a:pt x="16171" y="730"/>
                      <a:pt x="16171" y="791"/>
                      <a:pt x="16202" y="821"/>
                    </a:cubicBezTo>
                    <a:cubicBezTo>
                      <a:pt x="16262" y="851"/>
                      <a:pt x="16536" y="882"/>
                      <a:pt x="16597" y="882"/>
                    </a:cubicBezTo>
                    <a:cubicBezTo>
                      <a:pt x="16579" y="991"/>
                      <a:pt x="16670" y="1013"/>
                      <a:pt x="16772" y="1013"/>
                    </a:cubicBezTo>
                    <a:cubicBezTo>
                      <a:pt x="16840" y="1013"/>
                      <a:pt x="16913" y="1003"/>
                      <a:pt x="16962" y="1003"/>
                    </a:cubicBezTo>
                    <a:cubicBezTo>
                      <a:pt x="16984" y="1001"/>
                      <a:pt x="17006" y="999"/>
                      <a:pt x="17027" y="999"/>
                    </a:cubicBezTo>
                    <a:cubicBezTo>
                      <a:pt x="17217" y="999"/>
                      <a:pt x="17375" y="1099"/>
                      <a:pt x="17565" y="1099"/>
                    </a:cubicBezTo>
                    <a:cubicBezTo>
                      <a:pt x="17586" y="1099"/>
                      <a:pt x="17608" y="1097"/>
                      <a:pt x="17630" y="1095"/>
                    </a:cubicBezTo>
                    <a:cubicBezTo>
                      <a:pt x="17782" y="1095"/>
                      <a:pt x="17934" y="1064"/>
                      <a:pt x="18086" y="1064"/>
                    </a:cubicBezTo>
                    <a:cubicBezTo>
                      <a:pt x="18269" y="1064"/>
                      <a:pt x="18360" y="1003"/>
                      <a:pt x="18542" y="943"/>
                    </a:cubicBezTo>
                    <a:cubicBezTo>
                      <a:pt x="18603" y="922"/>
                      <a:pt x="18643" y="916"/>
                      <a:pt x="18677" y="916"/>
                    </a:cubicBezTo>
                    <a:cubicBezTo>
                      <a:pt x="18745" y="916"/>
                      <a:pt x="18785" y="943"/>
                      <a:pt x="18907" y="943"/>
                    </a:cubicBezTo>
                    <a:cubicBezTo>
                      <a:pt x="18968" y="943"/>
                      <a:pt x="19089" y="882"/>
                      <a:pt x="19211" y="882"/>
                    </a:cubicBezTo>
                    <a:cubicBezTo>
                      <a:pt x="19272" y="897"/>
                      <a:pt x="19325" y="905"/>
                      <a:pt x="19382" y="905"/>
                    </a:cubicBezTo>
                    <a:cubicBezTo>
                      <a:pt x="19439" y="905"/>
                      <a:pt x="19500" y="897"/>
                      <a:pt x="19576" y="882"/>
                    </a:cubicBezTo>
                    <a:cubicBezTo>
                      <a:pt x="19667" y="882"/>
                      <a:pt x="19819" y="882"/>
                      <a:pt x="19849" y="1034"/>
                    </a:cubicBezTo>
                    <a:cubicBezTo>
                      <a:pt x="19849" y="1216"/>
                      <a:pt x="19728" y="1186"/>
                      <a:pt x="19636" y="1277"/>
                    </a:cubicBezTo>
                    <a:cubicBezTo>
                      <a:pt x="19652" y="1279"/>
                      <a:pt x="19671" y="1280"/>
                      <a:pt x="19694" y="1280"/>
                    </a:cubicBezTo>
                    <a:cubicBezTo>
                      <a:pt x="19846" y="1280"/>
                      <a:pt x="20148" y="1243"/>
                      <a:pt x="20390" y="1243"/>
                    </a:cubicBezTo>
                    <a:cubicBezTo>
                      <a:pt x="20687" y="1243"/>
                      <a:pt x="20892" y="1299"/>
                      <a:pt x="20609" y="1551"/>
                    </a:cubicBezTo>
                    <a:cubicBezTo>
                      <a:pt x="20457" y="1703"/>
                      <a:pt x="20244" y="1733"/>
                      <a:pt x="20032" y="1824"/>
                    </a:cubicBezTo>
                    <a:cubicBezTo>
                      <a:pt x="19940" y="1855"/>
                      <a:pt x="19788" y="1915"/>
                      <a:pt x="19728" y="2006"/>
                    </a:cubicBezTo>
                    <a:cubicBezTo>
                      <a:pt x="19636" y="2128"/>
                      <a:pt x="19697" y="2128"/>
                      <a:pt x="19697" y="2250"/>
                    </a:cubicBezTo>
                    <a:cubicBezTo>
                      <a:pt x="19697" y="2341"/>
                      <a:pt x="19758" y="2432"/>
                      <a:pt x="19667" y="2493"/>
                    </a:cubicBezTo>
                    <a:cubicBezTo>
                      <a:pt x="19636" y="2523"/>
                      <a:pt x="19583" y="2523"/>
                      <a:pt x="19530" y="2523"/>
                    </a:cubicBezTo>
                    <a:cubicBezTo>
                      <a:pt x="19477" y="2523"/>
                      <a:pt x="19424" y="2523"/>
                      <a:pt x="19393" y="2554"/>
                    </a:cubicBezTo>
                    <a:cubicBezTo>
                      <a:pt x="19363" y="2645"/>
                      <a:pt x="19454" y="2706"/>
                      <a:pt x="19454" y="2797"/>
                    </a:cubicBezTo>
                    <a:cubicBezTo>
                      <a:pt x="19454" y="2858"/>
                      <a:pt x="19393" y="3010"/>
                      <a:pt x="19393" y="3070"/>
                    </a:cubicBezTo>
                    <a:cubicBezTo>
                      <a:pt x="19332" y="3283"/>
                      <a:pt x="19332" y="3435"/>
                      <a:pt x="19089" y="3496"/>
                    </a:cubicBezTo>
                    <a:cubicBezTo>
                      <a:pt x="19008" y="3496"/>
                      <a:pt x="18900" y="3469"/>
                      <a:pt x="18810" y="3469"/>
                    </a:cubicBezTo>
                    <a:cubicBezTo>
                      <a:pt x="18765" y="3469"/>
                      <a:pt x="18725" y="3476"/>
                      <a:pt x="18694" y="3496"/>
                    </a:cubicBezTo>
                    <a:cubicBezTo>
                      <a:pt x="18603" y="3557"/>
                      <a:pt x="18664" y="3617"/>
                      <a:pt x="18633" y="3709"/>
                    </a:cubicBezTo>
                    <a:cubicBezTo>
                      <a:pt x="18512" y="3861"/>
                      <a:pt x="18390" y="3830"/>
                      <a:pt x="18421" y="4104"/>
                    </a:cubicBezTo>
                    <a:cubicBezTo>
                      <a:pt x="18421" y="4286"/>
                      <a:pt x="18512" y="4438"/>
                      <a:pt x="18451" y="4590"/>
                    </a:cubicBezTo>
                    <a:cubicBezTo>
                      <a:pt x="18360" y="4590"/>
                      <a:pt x="18261" y="4583"/>
                      <a:pt x="18166" y="4583"/>
                    </a:cubicBezTo>
                    <a:cubicBezTo>
                      <a:pt x="18071" y="4583"/>
                      <a:pt x="17980" y="4590"/>
                      <a:pt x="17904" y="4621"/>
                    </a:cubicBezTo>
                    <a:cubicBezTo>
                      <a:pt x="17873" y="4772"/>
                      <a:pt x="18451" y="5107"/>
                      <a:pt x="18086" y="5137"/>
                    </a:cubicBezTo>
                    <a:cubicBezTo>
                      <a:pt x="17965" y="5137"/>
                      <a:pt x="17873" y="5016"/>
                      <a:pt x="17782" y="5016"/>
                    </a:cubicBezTo>
                    <a:cubicBezTo>
                      <a:pt x="17691" y="5016"/>
                      <a:pt x="17600" y="5076"/>
                      <a:pt x="17539" y="5107"/>
                    </a:cubicBezTo>
                    <a:cubicBezTo>
                      <a:pt x="17235" y="5198"/>
                      <a:pt x="16931" y="5289"/>
                      <a:pt x="16627" y="5380"/>
                    </a:cubicBezTo>
                    <a:cubicBezTo>
                      <a:pt x="16262" y="5502"/>
                      <a:pt x="16080" y="5563"/>
                      <a:pt x="15867" y="5867"/>
                    </a:cubicBezTo>
                    <a:cubicBezTo>
                      <a:pt x="15729" y="6089"/>
                      <a:pt x="15615" y="6361"/>
                      <a:pt x="15343" y="6361"/>
                    </a:cubicBezTo>
                    <a:cubicBezTo>
                      <a:pt x="15317" y="6361"/>
                      <a:pt x="15289" y="6358"/>
                      <a:pt x="15259" y="6353"/>
                    </a:cubicBezTo>
                    <a:cubicBezTo>
                      <a:pt x="15074" y="6332"/>
                      <a:pt x="14973" y="6256"/>
                      <a:pt x="14851" y="6256"/>
                    </a:cubicBezTo>
                    <a:cubicBezTo>
                      <a:pt x="14793" y="6256"/>
                      <a:pt x="14730" y="6274"/>
                      <a:pt x="14652" y="6323"/>
                    </a:cubicBezTo>
                    <a:cubicBezTo>
                      <a:pt x="14408" y="6444"/>
                      <a:pt x="14165" y="6566"/>
                      <a:pt x="13922" y="6687"/>
                    </a:cubicBezTo>
                    <a:cubicBezTo>
                      <a:pt x="13405" y="6991"/>
                      <a:pt x="13344" y="7842"/>
                      <a:pt x="12797" y="8025"/>
                    </a:cubicBezTo>
                    <a:cubicBezTo>
                      <a:pt x="12758" y="8036"/>
                      <a:pt x="12723" y="8041"/>
                      <a:pt x="12692" y="8041"/>
                    </a:cubicBezTo>
                    <a:cubicBezTo>
                      <a:pt x="12558" y="8041"/>
                      <a:pt x="12490" y="7947"/>
                      <a:pt x="12341" y="7873"/>
                    </a:cubicBezTo>
                    <a:cubicBezTo>
                      <a:pt x="12159" y="7782"/>
                      <a:pt x="11916" y="7873"/>
                      <a:pt x="11825" y="7660"/>
                    </a:cubicBezTo>
                    <a:cubicBezTo>
                      <a:pt x="11734" y="7478"/>
                      <a:pt x="11825" y="6991"/>
                      <a:pt x="11825" y="6779"/>
                    </a:cubicBezTo>
                    <a:cubicBezTo>
                      <a:pt x="11855" y="6505"/>
                      <a:pt x="11916" y="6231"/>
                      <a:pt x="11916" y="5988"/>
                    </a:cubicBezTo>
                    <a:cubicBezTo>
                      <a:pt x="11977" y="5411"/>
                      <a:pt x="12615" y="5380"/>
                      <a:pt x="12980" y="5107"/>
                    </a:cubicBezTo>
                    <a:cubicBezTo>
                      <a:pt x="13101" y="4985"/>
                      <a:pt x="13436" y="4742"/>
                      <a:pt x="13436" y="4590"/>
                    </a:cubicBezTo>
                    <a:cubicBezTo>
                      <a:pt x="13453" y="4451"/>
                      <a:pt x="13371" y="4441"/>
                      <a:pt x="13264" y="4441"/>
                    </a:cubicBezTo>
                    <a:cubicBezTo>
                      <a:pt x="13246" y="4441"/>
                      <a:pt x="13227" y="4442"/>
                      <a:pt x="13208" y="4442"/>
                    </a:cubicBezTo>
                    <a:cubicBezTo>
                      <a:pt x="13142" y="4442"/>
                      <a:pt x="13071" y="4438"/>
                      <a:pt x="13010" y="4408"/>
                    </a:cubicBezTo>
                    <a:cubicBezTo>
                      <a:pt x="13071" y="4286"/>
                      <a:pt x="13223" y="4256"/>
                      <a:pt x="13344" y="4195"/>
                    </a:cubicBezTo>
                    <a:cubicBezTo>
                      <a:pt x="13466" y="4104"/>
                      <a:pt x="13557" y="3952"/>
                      <a:pt x="13648" y="3830"/>
                    </a:cubicBezTo>
                    <a:cubicBezTo>
                      <a:pt x="13800" y="3678"/>
                      <a:pt x="14165" y="3222"/>
                      <a:pt x="13983" y="2979"/>
                    </a:cubicBezTo>
                    <a:cubicBezTo>
                      <a:pt x="13944" y="2932"/>
                      <a:pt x="13899" y="2915"/>
                      <a:pt x="13850" y="2915"/>
                    </a:cubicBezTo>
                    <a:cubicBezTo>
                      <a:pt x="13729" y="2915"/>
                      <a:pt x="13587" y="3019"/>
                      <a:pt x="13464" y="3019"/>
                    </a:cubicBezTo>
                    <a:cubicBezTo>
                      <a:pt x="13444" y="3019"/>
                      <a:pt x="13424" y="3016"/>
                      <a:pt x="13405" y="3010"/>
                    </a:cubicBezTo>
                    <a:cubicBezTo>
                      <a:pt x="13071" y="2888"/>
                      <a:pt x="13740" y="2614"/>
                      <a:pt x="13709" y="2402"/>
                    </a:cubicBezTo>
                    <a:cubicBezTo>
                      <a:pt x="13693" y="2273"/>
                      <a:pt x="13609" y="2238"/>
                      <a:pt x="13511" y="2238"/>
                    </a:cubicBezTo>
                    <a:cubicBezTo>
                      <a:pt x="13423" y="2238"/>
                      <a:pt x="13325" y="2266"/>
                      <a:pt x="13253" y="2280"/>
                    </a:cubicBezTo>
                    <a:cubicBezTo>
                      <a:pt x="12919" y="2371"/>
                      <a:pt x="12737" y="2493"/>
                      <a:pt x="12524" y="2706"/>
                    </a:cubicBezTo>
                    <a:cubicBezTo>
                      <a:pt x="12281" y="2949"/>
                      <a:pt x="12098" y="2949"/>
                      <a:pt x="11855" y="3070"/>
                    </a:cubicBezTo>
                    <a:cubicBezTo>
                      <a:pt x="11713" y="3127"/>
                      <a:pt x="11651" y="3316"/>
                      <a:pt x="11495" y="3316"/>
                    </a:cubicBezTo>
                    <a:cubicBezTo>
                      <a:pt x="11484" y="3316"/>
                      <a:pt x="11472" y="3316"/>
                      <a:pt x="11460" y="3313"/>
                    </a:cubicBezTo>
                    <a:cubicBezTo>
                      <a:pt x="11369" y="3283"/>
                      <a:pt x="11126" y="3070"/>
                      <a:pt x="11034" y="3010"/>
                    </a:cubicBezTo>
                    <a:cubicBezTo>
                      <a:pt x="10974" y="2949"/>
                      <a:pt x="10913" y="2888"/>
                      <a:pt x="10882" y="2827"/>
                    </a:cubicBezTo>
                    <a:cubicBezTo>
                      <a:pt x="10670" y="2949"/>
                      <a:pt x="10487" y="3070"/>
                      <a:pt x="10275" y="3192"/>
                    </a:cubicBezTo>
                    <a:cubicBezTo>
                      <a:pt x="10305" y="3222"/>
                      <a:pt x="10335" y="3253"/>
                      <a:pt x="10366" y="3283"/>
                    </a:cubicBezTo>
                    <a:cubicBezTo>
                      <a:pt x="10427" y="3374"/>
                      <a:pt x="10457" y="3526"/>
                      <a:pt x="10548" y="3587"/>
                    </a:cubicBezTo>
                    <a:cubicBezTo>
                      <a:pt x="10670" y="3648"/>
                      <a:pt x="10761" y="3617"/>
                      <a:pt x="10852" y="3678"/>
                    </a:cubicBezTo>
                    <a:cubicBezTo>
                      <a:pt x="11004" y="3739"/>
                      <a:pt x="11095" y="4165"/>
                      <a:pt x="11065" y="4317"/>
                    </a:cubicBezTo>
                    <a:cubicBezTo>
                      <a:pt x="11004" y="4590"/>
                      <a:pt x="10578" y="4803"/>
                      <a:pt x="10609" y="5107"/>
                    </a:cubicBezTo>
                    <a:cubicBezTo>
                      <a:pt x="10639" y="5350"/>
                      <a:pt x="11156" y="5624"/>
                      <a:pt x="10913" y="5867"/>
                    </a:cubicBezTo>
                    <a:cubicBezTo>
                      <a:pt x="10822" y="5988"/>
                      <a:pt x="10700" y="5958"/>
                      <a:pt x="10639" y="6079"/>
                    </a:cubicBezTo>
                    <a:cubicBezTo>
                      <a:pt x="10548" y="6201"/>
                      <a:pt x="10609" y="6475"/>
                      <a:pt x="10427" y="6566"/>
                    </a:cubicBezTo>
                    <a:cubicBezTo>
                      <a:pt x="10400" y="6582"/>
                      <a:pt x="10373" y="6589"/>
                      <a:pt x="10346" y="6589"/>
                    </a:cubicBezTo>
                    <a:cubicBezTo>
                      <a:pt x="10222" y="6589"/>
                      <a:pt x="10101" y="6444"/>
                      <a:pt x="10001" y="6444"/>
                    </a:cubicBezTo>
                    <a:cubicBezTo>
                      <a:pt x="9545" y="6535"/>
                      <a:pt x="9636" y="7052"/>
                      <a:pt x="9271" y="7235"/>
                    </a:cubicBezTo>
                    <a:cubicBezTo>
                      <a:pt x="9146" y="7308"/>
                      <a:pt x="9045" y="7342"/>
                      <a:pt x="8960" y="7342"/>
                    </a:cubicBezTo>
                    <a:cubicBezTo>
                      <a:pt x="8798" y="7342"/>
                      <a:pt x="8692" y="7221"/>
                      <a:pt x="8572" y="7022"/>
                    </a:cubicBezTo>
                    <a:cubicBezTo>
                      <a:pt x="8451" y="6809"/>
                      <a:pt x="8420" y="6505"/>
                      <a:pt x="8603" y="6323"/>
                    </a:cubicBezTo>
                    <a:cubicBezTo>
                      <a:pt x="8664" y="6262"/>
                      <a:pt x="8816" y="6231"/>
                      <a:pt x="8876" y="6171"/>
                    </a:cubicBezTo>
                    <a:cubicBezTo>
                      <a:pt x="8937" y="6079"/>
                      <a:pt x="8968" y="5988"/>
                      <a:pt x="9028" y="5928"/>
                    </a:cubicBezTo>
                    <a:cubicBezTo>
                      <a:pt x="9180" y="5715"/>
                      <a:pt x="9423" y="5593"/>
                      <a:pt x="9606" y="5380"/>
                    </a:cubicBezTo>
                    <a:cubicBezTo>
                      <a:pt x="9788" y="5137"/>
                      <a:pt x="9727" y="4985"/>
                      <a:pt x="9667" y="4742"/>
                    </a:cubicBezTo>
                    <a:cubicBezTo>
                      <a:pt x="9606" y="4438"/>
                      <a:pt x="9545" y="4469"/>
                      <a:pt x="9211" y="4438"/>
                    </a:cubicBezTo>
                    <a:cubicBezTo>
                      <a:pt x="8937" y="4408"/>
                      <a:pt x="8846" y="4317"/>
                      <a:pt x="8785" y="4195"/>
                    </a:cubicBezTo>
                    <a:cubicBezTo>
                      <a:pt x="8664" y="4286"/>
                      <a:pt x="8542" y="4377"/>
                      <a:pt x="8420" y="4499"/>
                    </a:cubicBezTo>
                    <a:cubicBezTo>
                      <a:pt x="8481" y="4590"/>
                      <a:pt x="8572" y="4742"/>
                      <a:pt x="8664" y="4772"/>
                    </a:cubicBezTo>
                    <a:cubicBezTo>
                      <a:pt x="8683" y="4779"/>
                      <a:pt x="8703" y="4781"/>
                      <a:pt x="8725" y="4781"/>
                    </a:cubicBezTo>
                    <a:cubicBezTo>
                      <a:pt x="8783" y="4781"/>
                      <a:pt x="8848" y="4764"/>
                      <a:pt x="8906" y="4764"/>
                    </a:cubicBezTo>
                    <a:cubicBezTo>
                      <a:pt x="8928" y="4764"/>
                      <a:pt x="8948" y="4766"/>
                      <a:pt x="8968" y="4772"/>
                    </a:cubicBezTo>
                    <a:cubicBezTo>
                      <a:pt x="8998" y="4985"/>
                      <a:pt x="8694" y="5411"/>
                      <a:pt x="9059" y="5411"/>
                    </a:cubicBezTo>
                    <a:cubicBezTo>
                      <a:pt x="8998" y="5654"/>
                      <a:pt x="8694" y="5654"/>
                      <a:pt x="8512" y="5776"/>
                    </a:cubicBezTo>
                    <a:cubicBezTo>
                      <a:pt x="8329" y="5867"/>
                      <a:pt x="8390" y="5988"/>
                      <a:pt x="8268" y="6140"/>
                    </a:cubicBezTo>
                    <a:cubicBezTo>
                      <a:pt x="8147" y="6262"/>
                      <a:pt x="8086" y="6201"/>
                      <a:pt x="7964" y="6262"/>
                    </a:cubicBezTo>
                    <a:cubicBezTo>
                      <a:pt x="7691" y="6383"/>
                      <a:pt x="7812" y="6718"/>
                      <a:pt x="7569" y="6870"/>
                    </a:cubicBezTo>
                    <a:cubicBezTo>
                      <a:pt x="7499" y="6913"/>
                      <a:pt x="7448" y="6931"/>
                      <a:pt x="7410" y="6931"/>
                    </a:cubicBezTo>
                    <a:cubicBezTo>
                      <a:pt x="7238" y="6931"/>
                      <a:pt x="7360" y="6544"/>
                      <a:pt x="7235" y="6444"/>
                    </a:cubicBezTo>
                    <a:cubicBezTo>
                      <a:pt x="6809" y="7204"/>
                      <a:pt x="5898" y="7569"/>
                      <a:pt x="5442" y="8329"/>
                    </a:cubicBezTo>
                    <a:lnTo>
                      <a:pt x="5290" y="8542"/>
                    </a:lnTo>
                    <a:cubicBezTo>
                      <a:pt x="5229" y="8602"/>
                      <a:pt x="5168" y="8694"/>
                      <a:pt x="5107" y="8754"/>
                    </a:cubicBezTo>
                    <a:cubicBezTo>
                      <a:pt x="5016" y="8937"/>
                      <a:pt x="4925" y="9149"/>
                      <a:pt x="4864" y="9332"/>
                    </a:cubicBezTo>
                    <a:cubicBezTo>
                      <a:pt x="4773" y="9636"/>
                      <a:pt x="4955" y="9757"/>
                      <a:pt x="4986" y="10031"/>
                    </a:cubicBezTo>
                    <a:cubicBezTo>
                      <a:pt x="4986" y="10183"/>
                      <a:pt x="4925" y="10396"/>
                      <a:pt x="4864" y="10517"/>
                    </a:cubicBezTo>
                    <a:cubicBezTo>
                      <a:pt x="4834" y="10608"/>
                      <a:pt x="4499" y="11004"/>
                      <a:pt x="4803" y="11004"/>
                    </a:cubicBezTo>
                    <a:cubicBezTo>
                      <a:pt x="4955" y="11004"/>
                      <a:pt x="4986" y="10700"/>
                      <a:pt x="5077" y="10608"/>
                    </a:cubicBezTo>
                    <a:cubicBezTo>
                      <a:pt x="5198" y="10426"/>
                      <a:pt x="5350" y="10335"/>
                      <a:pt x="5472" y="10152"/>
                    </a:cubicBezTo>
                    <a:cubicBezTo>
                      <a:pt x="5654" y="9849"/>
                      <a:pt x="5746" y="9545"/>
                      <a:pt x="6019" y="9271"/>
                    </a:cubicBezTo>
                    <a:cubicBezTo>
                      <a:pt x="6171" y="9119"/>
                      <a:pt x="6353" y="9028"/>
                      <a:pt x="6475" y="8845"/>
                    </a:cubicBezTo>
                    <a:cubicBezTo>
                      <a:pt x="6657" y="8633"/>
                      <a:pt x="6718" y="8359"/>
                      <a:pt x="6840" y="8116"/>
                    </a:cubicBezTo>
                    <a:cubicBezTo>
                      <a:pt x="6931" y="7934"/>
                      <a:pt x="6992" y="7690"/>
                      <a:pt x="7174" y="7599"/>
                    </a:cubicBezTo>
                    <a:cubicBezTo>
                      <a:pt x="7267" y="7553"/>
                      <a:pt x="7504" y="7488"/>
                      <a:pt x="7664" y="7488"/>
                    </a:cubicBezTo>
                    <a:cubicBezTo>
                      <a:pt x="7712" y="7488"/>
                      <a:pt x="7754" y="7494"/>
                      <a:pt x="7782" y="7508"/>
                    </a:cubicBezTo>
                    <a:cubicBezTo>
                      <a:pt x="7934" y="7569"/>
                      <a:pt x="7964" y="7812"/>
                      <a:pt x="7995" y="7964"/>
                    </a:cubicBezTo>
                    <a:cubicBezTo>
                      <a:pt x="8025" y="8207"/>
                      <a:pt x="7934" y="8481"/>
                      <a:pt x="7995" y="8663"/>
                    </a:cubicBezTo>
                    <a:cubicBezTo>
                      <a:pt x="8030" y="8781"/>
                      <a:pt x="8079" y="8826"/>
                      <a:pt x="8135" y="8826"/>
                    </a:cubicBezTo>
                    <a:cubicBezTo>
                      <a:pt x="8223" y="8826"/>
                      <a:pt x="8327" y="8714"/>
                      <a:pt x="8420" y="8602"/>
                    </a:cubicBezTo>
                    <a:cubicBezTo>
                      <a:pt x="8502" y="8494"/>
                      <a:pt x="8559" y="8385"/>
                      <a:pt x="8679" y="8385"/>
                    </a:cubicBezTo>
                    <a:cubicBezTo>
                      <a:pt x="8693" y="8385"/>
                      <a:pt x="8708" y="8386"/>
                      <a:pt x="8724" y="8390"/>
                    </a:cubicBezTo>
                    <a:cubicBezTo>
                      <a:pt x="8846" y="8420"/>
                      <a:pt x="8846" y="8511"/>
                      <a:pt x="8876" y="8602"/>
                    </a:cubicBezTo>
                    <a:cubicBezTo>
                      <a:pt x="8968" y="8937"/>
                      <a:pt x="8633" y="9180"/>
                      <a:pt x="8633" y="9514"/>
                    </a:cubicBezTo>
                    <a:cubicBezTo>
                      <a:pt x="8633" y="9818"/>
                      <a:pt x="8755" y="10001"/>
                      <a:pt x="8907" y="10244"/>
                    </a:cubicBezTo>
                    <a:cubicBezTo>
                      <a:pt x="9028" y="10365"/>
                      <a:pt x="9363" y="10639"/>
                      <a:pt x="9302" y="10852"/>
                    </a:cubicBezTo>
                    <a:cubicBezTo>
                      <a:pt x="9059" y="10912"/>
                      <a:pt x="8785" y="10852"/>
                      <a:pt x="8572" y="10943"/>
                    </a:cubicBezTo>
                    <a:cubicBezTo>
                      <a:pt x="8268" y="11095"/>
                      <a:pt x="8177" y="11368"/>
                      <a:pt x="7964" y="11581"/>
                    </a:cubicBezTo>
                    <a:cubicBezTo>
                      <a:pt x="7721" y="11824"/>
                      <a:pt x="7296" y="11611"/>
                      <a:pt x="7022" y="11824"/>
                    </a:cubicBezTo>
                    <a:cubicBezTo>
                      <a:pt x="6931" y="11915"/>
                      <a:pt x="6931" y="11976"/>
                      <a:pt x="6809" y="12037"/>
                    </a:cubicBezTo>
                    <a:cubicBezTo>
                      <a:pt x="6718" y="12098"/>
                      <a:pt x="6597" y="12098"/>
                      <a:pt x="6505" y="12128"/>
                    </a:cubicBezTo>
                    <a:cubicBezTo>
                      <a:pt x="6141" y="12280"/>
                      <a:pt x="6414" y="12371"/>
                      <a:pt x="6353" y="12615"/>
                    </a:cubicBezTo>
                    <a:cubicBezTo>
                      <a:pt x="6201" y="12645"/>
                      <a:pt x="5989" y="12918"/>
                      <a:pt x="6080" y="13070"/>
                    </a:cubicBezTo>
                    <a:cubicBezTo>
                      <a:pt x="6171" y="13253"/>
                      <a:pt x="6718" y="13283"/>
                      <a:pt x="6870" y="13314"/>
                    </a:cubicBezTo>
                    <a:cubicBezTo>
                      <a:pt x="7113" y="13374"/>
                      <a:pt x="7509" y="13496"/>
                      <a:pt x="7174" y="13709"/>
                    </a:cubicBezTo>
                    <a:cubicBezTo>
                      <a:pt x="7053" y="13770"/>
                      <a:pt x="6961" y="13739"/>
                      <a:pt x="6870" y="13770"/>
                    </a:cubicBezTo>
                    <a:cubicBezTo>
                      <a:pt x="6749" y="13830"/>
                      <a:pt x="6718" y="13982"/>
                      <a:pt x="6627" y="14013"/>
                    </a:cubicBezTo>
                    <a:cubicBezTo>
                      <a:pt x="6627" y="13780"/>
                      <a:pt x="6488" y="13700"/>
                      <a:pt x="6309" y="13700"/>
                    </a:cubicBezTo>
                    <a:cubicBezTo>
                      <a:pt x="6044" y="13700"/>
                      <a:pt x="5690" y="13874"/>
                      <a:pt x="5563" y="13982"/>
                    </a:cubicBezTo>
                    <a:cubicBezTo>
                      <a:pt x="5381" y="14134"/>
                      <a:pt x="5320" y="14377"/>
                      <a:pt x="5138" y="14529"/>
                    </a:cubicBezTo>
                    <a:cubicBezTo>
                      <a:pt x="4955" y="14742"/>
                      <a:pt x="4803" y="14955"/>
                      <a:pt x="4591" y="15137"/>
                    </a:cubicBezTo>
                    <a:cubicBezTo>
                      <a:pt x="4378" y="15381"/>
                      <a:pt x="4074" y="15472"/>
                      <a:pt x="3891" y="15745"/>
                    </a:cubicBezTo>
                    <a:cubicBezTo>
                      <a:pt x="3770" y="15928"/>
                      <a:pt x="3709" y="16110"/>
                      <a:pt x="3648" y="16323"/>
                    </a:cubicBezTo>
                    <a:cubicBezTo>
                      <a:pt x="3496" y="16779"/>
                      <a:pt x="3101" y="17143"/>
                      <a:pt x="2949" y="17599"/>
                    </a:cubicBezTo>
                    <a:cubicBezTo>
                      <a:pt x="2828" y="17873"/>
                      <a:pt x="2797" y="17995"/>
                      <a:pt x="2797" y="17995"/>
                    </a:cubicBezTo>
                    <a:cubicBezTo>
                      <a:pt x="2524" y="18329"/>
                      <a:pt x="2615" y="18633"/>
                      <a:pt x="2615" y="19028"/>
                    </a:cubicBezTo>
                    <a:cubicBezTo>
                      <a:pt x="2584" y="19484"/>
                      <a:pt x="2463" y="19940"/>
                      <a:pt x="2463" y="20396"/>
                    </a:cubicBezTo>
                    <a:cubicBezTo>
                      <a:pt x="2434" y="20539"/>
                      <a:pt x="2487" y="20763"/>
                      <a:pt x="2340" y="20763"/>
                    </a:cubicBezTo>
                    <a:cubicBezTo>
                      <a:pt x="2331" y="20763"/>
                      <a:pt x="2321" y="20762"/>
                      <a:pt x="2311" y="20761"/>
                    </a:cubicBezTo>
                    <a:cubicBezTo>
                      <a:pt x="2037" y="20730"/>
                      <a:pt x="2128" y="20305"/>
                      <a:pt x="2128" y="20122"/>
                    </a:cubicBezTo>
                    <a:cubicBezTo>
                      <a:pt x="2128" y="19697"/>
                      <a:pt x="2189" y="19058"/>
                      <a:pt x="1642" y="18906"/>
                    </a:cubicBezTo>
                    <a:cubicBezTo>
                      <a:pt x="1597" y="18896"/>
                      <a:pt x="1554" y="18890"/>
                      <a:pt x="1512" y="18890"/>
                    </a:cubicBezTo>
                    <a:cubicBezTo>
                      <a:pt x="851" y="18890"/>
                      <a:pt x="607" y="20183"/>
                      <a:pt x="578" y="20669"/>
                    </a:cubicBezTo>
                    <a:cubicBezTo>
                      <a:pt x="548" y="21247"/>
                      <a:pt x="578" y="21824"/>
                      <a:pt x="548" y="22402"/>
                    </a:cubicBezTo>
                    <a:cubicBezTo>
                      <a:pt x="548" y="22554"/>
                      <a:pt x="426" y="22949"/>
                      <a:pt x="639" y="23040"/>
                    </a:cubicBezTo>
                    <a:cubicBezTo>
                      <a:pt x="671" y="23066"/>
                      <a:pt x="703" y="23077"/>
                      <a:pt x="734" y="23077"/>
                    </a:cubicBezTo>
                    <a:cubicBezTo>
                      <a:pt x="851" y="23077"/>
                      <a:pt x="956" y="22924"/>
                      <a:pt x="1004" y="22827"/>
                    </a:cubicBezTo>
                    <a:cubicBezTo>
                      <a:pt x="1095" y="22584"/>
                      <a:pt x="882" y="22220"/>
                      <a:pt x="1034" y="22007"/>
                    </a:cubicBezTo>
                    <a:cubicBezTo>
                      <a:pt x="1099" y="21903"/>
                      <a:pt x="1164" y="21854"/>
                      <a:pt x="1220" y="21854"/>
                    </a:cubicBezTo>
                    <a:cubicBezTo>
                      <a:pt x="1294" y="21854"/>
                      <a:pt x="1351" y="21941"/>
                      <a:pt x="1369" y="22098"/>
                    </a:cubicBezTo>
                    <a:cubicBezTo>
                      <a:pt x="1399" y="22280"/>
                      <a:pt x="1338" y="22463"/>
                      <a:pt x="1369" y="22645"/>
                    </a:cubicBezTo>
                    <a:cubicBezTo>
                      <a:pt x="1399" y="22767"/>
                      <a:pt x="1429" y="22888"/>
                      <a:pt x="1460" y="23010"/>
                    </a:cubicBezTo>
                    <a:cubicBezTo>
                      <a:pt x="1490" y="23192"/>
                      <a:pt x="1460" y="23527"/>
                      <a:pt x="1551" y="23648"/>
                    </a:cubicBezTo>
                    <a:cubicBezTo>
                      <a:pt x="1612" y="23739"/>
                      <a:pt x="1825" y="23800"/>
                      <a:pt x="1916" y="23891"/>
                    </a:cubicBezTo>
                    <a:cubicBezTo>
                      <a:pt x="2007" y="24043"/>
                      <a:pt x="2007" y="24256"/>
                      <a:pt x="2007" y="24438"/>
                    </a:cubicBezTo>
                    <a:cubicBezTo>
                      <a:pt x="2037" y="24651"/>
                      <a:pt x="2037" y="24894"/>
                      <a:pt x="2098" y="25107"/>
                    </a:cubicBezTo>
                    <a:cubicBezTo>
                      <a:pt x="2189" y="25350"/>
                      <a:pt x="2372" y="25533"/>
                      <a:pt x="2554" y="25654"/>
                    </a:cubicBezTo>
                    <a:cubicBezTo>
                      <a:pt x="2736" y="25776"/>
                      <a:pt x="2919" y="25928"/>
                      <a:pt x="3101" y="26019"/>
                    </a:cubicBezTo>
                    <a:cubicBezTo>
                      <a:pt x="3165" y="26045"/>
                      <a:pt x="3216" y="26057"/>
                      <a:pt x="3259" y="26057"/>
                    </a:cubicBezTo>
                    <a:cubicBezTo>
                      <a:pt x="3460" y="26057"/>
                      <a:pt x="3457" y="25794"/>
                      <a:pt x="3557" y="25593"/>
                    </a:cubicBezTo>
                    <a:cubicBezTo>
                      <a:pt x="3630" y="25399"/>
                      <a:pt x="3781" y="25379"/>
                      <a:pt x="3838" y="25379"/>
                    </a:cubicBezTo>
                    <a:cubicBezTo>
                      <a:pt x="3853" y="25379"/>
                      <a:pt x="3861" y="25381"/>
                      <a:pt x="3861" y="25381"/>
                    </a:cubicBezTo>
                    <a:cubicBezTo>
                      <a:pt x="3992" y="25293"/>
                      <a:pt x="4138" y="25259"/>
                      <a:pt x="4289" y="25259"/>
                    </a:cubicBezTo>
                    <a:cubicBezTo>
                      <a:pt x="4664" y="25259"/>
                      <a:pt x="5069" y="25472"/>
                      <a:pt x="5350" y="25624"/>
                    </a:cubicBezTo>
                    <a:cubicBezTo>
                      <a:pt x="5624" y="25776"/>
                      <a:pt x="5898" y="25958"/>
                      <a:pt x="6141" y="26141"/>
                    </a:cubicBezTo>
                    <a:cubicBezTo>
                      <a:pt x="6353" y="26293"/>
                      <a:pt x="6566" y="26293"/>
                      <a:pt x="6809" y="26384"/>
                    </a:cubicBezTo>
                    <a:cubicBezTo>
                      <a:pt x="7083" y="26475"/>
                      <a:pt x="7296" y="26657"/>
                      <a:pt x="7539" y="26840"/>
                    </a:cubicBezTo>
                    <a:cubicBezTo>
                      <a:pt x="7721" y="26961"/>
                      <a:pt x="7904" y="27022"/>
                      <a:pt x="8116" y="27113"/>
                    </a:cubicBezTo>
                    <a:cubicBezTo>
                      <a:pt x="8360" y="27235"/>
                      <a:pt x="8572" y="27387"/>
                      <a:pt x="8816" y="27539"/>
                    </a:cubicBezTo>
                    <a:cubicBezTo>
                      <a:pt x="9089" y="27660"/>
                      <a:pt x="9332" y="27721"/>
                      <a:pt x="9363" y="28055"/>
                    </a:cubicBezTo>
                    <a:cubicBezTo>
                      <a:pt x="9363" y="28390"/>
                      <a:pt x="9119" y="28603"/>
                      <a:pt x="9515" y="28815"/>
                    </a:cubicBezTo>
                    <a:cubicBezTo>
                      <a:pt x="9819" y="28998"/>
                      <a:pt x="10153" y="29150"/>
                      <a:pt x="10487" y="29302"/>
                    </a:cubicBezTo>
                    <a:cubicBezTo>
                      <a:pt x="10852" y="29484"/>
                      <a:pt x="11217" y="29606"/>
                      <a:pt x="11612" y="29758"/>
                    </a:cubicBezTo>
                    <a:cubicBezTo>
                      <a:pt x="11885" y="29879"/>
                      <a:pt x="12098" y="29758"/>
                      <a:pt x="12341" y="29970"/>
                    </a:cubicBezTo>
                    <a:cubicBezTo>
                      <a:pt x="12949" y="30548"/>
                      <a:pt x="12524" y="31247"/>
                      <a:pt x="12797" y="31885"/>
                    </a:cubicBezTo>
                    <a:cubicBezTo>
                      <a:pt x="13041" y="32554"/>
                      <a:pt x="13071" y="33162"/>
                      <a:pt x="13071" y="33891"/>
                    </a:cubicBezTo>
                    <a:cubicBezTo>
                      <a:pt x="13071" y="34165"/>
                      <a:pt x="13041" y="34317"/>
                      <a:pt x="12858" y="34530"/>
                    </a:cubicBezTo>
                    <a:cubicBezTo>
                      <a:pt x="12645" y="34803"/>
                      <a:pt x="12524" y="35046"/>
                      <a:pt x="12372" y="35350"/>
                    </a:cubicBezTo>
                    <a:cubicBezTo>
                      <a:pt x="12129" y="35806"/>
                      <a:pt x="12068" y="36414"/>
                      <a:pt x="12068" y="36931"/>
                    </a:cubicBezTo>
                    <a:cubicBezTo>
                      <a:pt x="12068" y="36931"/>
                      <a:pt x="12098" y="37478"/>
                      <a:pt x="12068" y="37660"/>
                    </a:cubicBezTo>
                    <a:cubicBezTo>
                      <a:pt x="12068" y="37812"/>
                      <a:pt x="12037" y="37812"/>
                      <a:pt x="12037" y="37904"/>
                    </a:cubicBezTo>
                    <a:cubicBezTo>
                      <a:pt x="12037" y="38025"/>
                      <a:pt x="12068" y="38116"/>
                      <a:pt x="12068" y="38238"/>
                    </a:cubicBezTo>
                    <a:cubicBezTo>
                      <a:pt x="12098" y="38481"/>
                      <a:pt x="12220" y="38664"/>
                      <a:pt x="12250" y="38876"/>
                    </a:cubicBezTo>
                    <a:cubicBezTo>
                      <a:pt x="12281" y="39150"/>
                      <a:pt x="12159" y="39332"/>
                      <a:pt x="12281" y="39575"/>
                    </a:cubicBezTo>
                    <a:cubicBezTo>
                      <a:pt x="12402" y="39879"/>
                      <a:pt x="12645" y="40092"/>
                      <a:pt x="12889" y="40305"/>
                    </a:cubicBezTo>
                    <a:cubicBezTo>
                      <a:pt x="13132" y="40518"/>
                      <a:pt x="13375" y="40822"/>
                      <a:pt x="13648" y="41004"/>
                    </a:cubicBezTo>
                    <a:cubicBezTo>
                      <a:pt x="13861" y="41126"/>
                      <a:pt x="14074" y="41186"/>
                      <a:pt x="14287" y="41308"/>
                    </a:cubicBezTo>
                    <a:cubicBezTo>
                      <a:pt x="14469" y="41430"/>
                      <a:pt x="14682" y="41582"/>
                      <a:pt x="14864" y="41703"/>
                    </a:cubicBezTo>
                    <a:cubicBezTo>
                      <a:pt x="14925" y="41733"/>
                      <a:pt x="15381" y="41946"/>
                      <a:pt x="15351" y="42037"/>
                    </a:cubicBezTo>
                    <a:cubicBezTo>
                      <a:pt x="15351" y="42037"/>
                      <a:pt x="15381" y="42068"/>
                      <a:pt x="15351" y="42068"/>
                    </a:cubicBezTo>
                    <a:cubicBezTo>
                      <a:pt x="15016" y="42037"/>
                      <a:pt x="14591" y="41794"/>
                      <a:pt x="14256" y="41642"/>
                    </a:cubicBezTo>
                    <a:cubicBezTo>
                      <a:pt x="13740" y="41399"/>
                      <a:pt x="13314" y="40974"/>
                      <a:pt x="12828" y="40639"/>
                    </a:cubicBezTo>
                    <a:cubicBezTo>
                      <a:pt x="12007" y="40031"/>
                      <a:pt x="11156" y="39423"/>
                      <a:pt x="10366" y="38724"/>
                    </a:cubicBezTo>
                    <a:cubicBezTo>
                      <a:pt x="10214" y="38572"/>
                      <a:pt x="10092" y="38420"/>
                      <a:pt x="9940" y="38268"/>
                    </a:cubicBezTo>
                    <a:cubicBezTo>
                      <a:pt x="9788" y="38086"/>
                      <a:pt x="9636" y="37721"/>
                      <a:pt x="9423" y="37630"/>
                    </a:cubicBezTo>
                    <a:lnTo>
                      <a:pt x="9211" y="37235"/>
                    </a:lnTo>
                    <a:cubicBezTo>
                      <a:pt x="8998" y="37083"/>
                      <a:pt x="8724" y="36657"/>
                      <a:pt x="8512" y="36445"/>
                    </a:cubicBezTo>
                    <a:cubicBezTo>
                      <a:pt x="8329" y="36171"/>
                      <a:pt x="8086" y="35928"/>
                      <a:pt x="7904" y="35654"/>
                    </a:cubicBezTo>
                    <a:cubicBezTo>
                      <a:pt x="7721" y="35442"/>
                      <a:pt x="7569" y="35229"/>
                      <a:pt x="7357" y="35046"/>
                    </a:cubicBezTo>
                    <a:cubicBezTo>
                      <a:pt x="7113" y="34803"/>
                      <a:pt x="6931" y="34560"/>
                      <a:pt x="6718" y="34287"/>
                    </a:cubicBezTo>
                    <a:cubicBezTo>
                      <a:pt x="6293" y="33739"/>
                      <a:pt x="5867" y="33132"/>
                      <a:pt x="5411" y="32584"/>
                    </a:cubicBezTo>
                    <a:cubicBezTo>
                      <a:pt x="4894" y="31946"/>
                      <a:pt x="4317" y="31399"/>
                      <a:pt x="3922" y="30670"/>
                    </a:cubicBezTo>
                    <a:cubicBezTo>
                      <a:pt x="3679" y="30183"/>
                      <a:pt x="3375" y="29606"/>
                      <a:pt x="3344" y="29059"/>
                    </a:cubicBezTo>
                    <a:cubicBezTo>
                      <a:pt x="3314" y="28633"/>
                      <a:pt x="3344" y="28207"/>
                      <a:pt x="3314" y="27782"/>
                    </a:cubicBezTo>
                    <a:cubicBezTo>
                      <a:pt x="3284" y="27448"/>
                      <a:pt x="3375" y="27083"/>
                      <a:pt x="3132" y="26840"/>
                    </a:cubicBezTo>
                    <a:cubicBezTo>
                      <a:pt x="3071" y="26779"/>
                      <a:pt x="3040" y="26718"/>
                      <a:pt x="2980" y="26688"/>
                    </a:cubicBezTo>
                    <a:lnTo>
                      <a:pt x="2736" y="26505"/>
                    </a:lnTo>
                    <a:cubicBezTo>
                      <a:pt x="2524" y="26232"/>
                      <a:pt x="2220" y="26049"/>
                      <a:pt x="2037" y="25745"/>
                    </a:cubicBezTo>
                    <a:cubicBezTo>
                      <a:pt x="1855" y="25472"/>
                      <a:pt x="1764" y="25046"/>
                      <a:pt x="1521" y="24803"/>
                    </a:cubicBezTo>
                    <a:cubicBezTo>
                      <a:pt x="1369" y="24651"/>
                      <a:pt x="1217" y="24651"/>
                      <a:pt x="1034" y="24621"/>
                    </a:cubicBezTo>
                    <a:cubicBezTo>
                      <a:pt x="730" y="24621"/>
                      <a:pt x="761" y="24408"/>
                      <a:pt x="730" y="24104"/>
                    </a:cubicBezTo>
                    <a:cubicBezTo>
                      <a:pt x="730" y="23861"/>
                      <a:pt x="791" y="23739"/>
                      <a:pt x="578" y="23557"/>
                    </a:cubicBezTo>
                    <a:cubicBezTo>
                      <a:pt x="426" y="23466"/>
                      <a:pt x="305" y="23375"/>
                      <a:pt x="153" y="23253"/>
                    </a:cubicBezTo>
                    <a:cubicBezTo>
                      <a:pt x="92" y="23192"/>
                      <a:pt x="31" y="23101"/>
                      <a:pt x="1" y="23040"/>
                    </a:cubicBezTo>
                    <a:lnTo>
                      <a:pt x="1" y="23040"/>
                    </a:lnTo>
                    <a:cubicBezTo>
                      <a:pt x="669" y="34439"/>
                      <a:pt x="10123" y="43436"/>
                      <a:pt x="21673" y="43436"/>
                    </a:cubicBezTo>
                    <a:cubicBezTo>
                      <a:pt x="33679" y="43436"/>
                      <a:pt x="43406" y="33709"/>
                      <a:pt x="43406" y="21703"/>
                    </a:cubicBezTo>
                    <a:cubicBezTo>
                      <a:pt x="43375" y="20821"/>
                      <a:pt x="43315" y="19970"/>
                      <a:pt x="43193" y="19089"/>
                    </a:cubicBezTo>
                    <a:cubicBezTo>
                      <a:pt x="43132" y="19788"/>
                      <a:pt x="43041" y="20457"/>
                      <a:pt x="42950" y="21095"/>
                    </a:cubicBezTo>
                    <a:cubicBezTo>
                      <a:pt x="42860" y="21726"/>
                      <a:pt x="42829" y="25595"/>
                      <a:pt x="42123" y="25595"/>
                    </a:cubicBezTo>
                    <a:cubicBezTo>
                      <a:pt x="42115" y="25595"/>
                      <a:pt x="42107" y="25594"/>
                      <a:pt x="42099" y="25593"/>
                    </a:cubicBezTo>
                    <a:cubicBezTo>
                      <a:pt x="42160" y="24712"/>
                      <a:pt x="41916" y="23709"/>
                      <a:pt x="41764" y="22827"/>
                    </a:cubicBezTo>
                    <a:cubicBezTo>
                      <a:pt x="41643" y="22250"/>
                      <a:pt x="41521" y="21247"/>
                      <a:pt x="40944" y="20943"/>
                    </a:cubicBezTo>
                    <a:cubicBezTo>
                      <a:pt x="40823" y="20882"/>
                      <a:pt x="40697" y="20861"/>
                      <a:pt x="40568" y="20861"/>
                    </a:cubicBezTo>
                    <a:cubicBezTo>
                      <a:pt x="40268" y="20861"/>
                      <a:pt x="39953" y="20976"/>
                      <a:pt x="39650" y="20976"/>
                    </a:cubicBezTo>
                    <a:cubicBezTo>
                      <a:pt x="39625" y="20976"/>
                      <a:pt x="39600" y="20975"/>
                      <a:pt x="39576" y="20973"/>
                    </a:cubicBezTo>
                    <a:cubicBezTo>
                      <a:pt x="39606" y="20669"/>
                      <a:pt x="39485" y="20274"/>
                      <a:pt x="39242" y="20092"/>
                    </a:cubicBezTo>
                    <a:cubicBezTo>
                      <a:pt x="39029" y="19940"/>
                      <a:pt x="38877" y="20031"/>
                      <a:pt x="38695" y="19970"/>
                    </a:cubicBezTo>
                    <a:cubicBezTo>
                      <a:pt x="38178" y="19757"/>
                      <a:pt x="37995" y="18876"/>
                      <a:pt x="37448" y="18724"/>
                    </a:cubicBezTo>
                    <a:cubicBezTo>
                      <a:pt x="37391" y="18707"/>
                      <a:pt x="37342" y="18699"/>
                      <a:pt x="37300" y="18699"/>
                    </a:cubicBezTo>
                    <a:cubicBezTo>
                      <a:pt x="36596" y="18699"/>
                      <a:pt x="37818" y="20952"/>
                      <a:pt x="37904" y="21095"/>
                    </a:cubicBezTo>
                    <a:cubicBezTo>
                      <a:pt x="38087" y="20943"/>
                      <a:pt x="38178" y="20730"/>
                      <a:pt x="38421" y="20669"/>
                    </a:cubicBezTo>
                    <a:cubicBezTo>
                      <a:pt x="38448" y="20666"/>
                      <a:pt x="38475" y="20664"/>
                      <a:pt x="38501" y="20664"/>
                    </a:cubicBezTo>
                    <a:cubicBezTo>
                      <a:pt x="39162" y="20664"/>
                      <a:pt x="39300" y="21752"/>
                      <a:pt x="39242" y="22220"/>
                    </a:cubicBezTo>
                    <a:cubicBezTo>
                      <a:pt x="39150" y="22858"/>
                      <a:pt x="38725" y="23375"/>
                      <a:pt x="38208" y="23770"/>
                    </a:cubicBezTo>
                    <a:cubicBezTo>
                      <a:pt x="37823" y="24094"/>
                      <a:pt x="37519" y="24351"/>
                      <a:pt x="37152" y="24351"/>
                    </a:cubicBezTo>
                    <a:cubicBezTo>
                      <a:pt x="36969" y="24351"/>
                      <a:pt x="36769" y="24286"/>
                      <a:pt x="36536" y="24134"/>
                    </a:cubicBezTo>
                    <a:cubicBezTo>
                      <a:pt x="35807" y="23679"/>
                      <a:pt x="35533" y="22493"/>
                      <a:pt x="35169" y="21703"/>
                    </a:cubicBezTo>
                    <a:cubicBezTo>
                      <a:pt x="34925" y="21216"/>
                      <a:pt x="34804" y="20700"/>
                      <a:pt x="34591" y="20213"/>
                    </a:cubicBezTo>
                    <a:cubicBezTo>
                      <a:pt x="34500" y="20061"/>
                      <a:pt x="34287" y="19484"/>
                      <a:pt x="34135" y="19423"/>
                    </a:cubicBezTo>
                    <a:cubicBezTo>
                      <a:pt x="34069" y="19392"/>
                      <a:pt x="34012" y="19379"/>
                      <a:pt x="33962" y="19379"/>
                    </a:cubicBezTo>
                    <a:cubicBezTo>
                      <a:pt x="33664" y="19379"/>
                      <a:pt x="33627" y="19858"/>
                      <a:pt x="33679" y="20092"/>
                    </a:cubicBezTo>
                    <a:cubicBezTo>
                      <a:pt x="33831" y="20852"/>
                      <a:pt x="34196" y="21733"/>
                      <a:pt x="34591" y="22402"/>
                    </a:cubicBezTo>
                    <a:cubicBezTo>
                      <a:pt x="34986" y="23101"/>
                      <a:pt x="35412" y="23800"/>
                      <a:pt x="35837" y="24469"/>
                    </a:cubicBezTo>
                    <a:cubicBezTo>
                      <a:pt x="35989" y="24742"/>
                      <a:pt x="36202" y="25289"/>
                      <a:pt x="36476" y="25381"/>
                    </a:cubicBezTo>
                    <a:cubicBezTo>
                      <a:pt x="36522" y="25398"/>
                      <a:pt x="36567" y="25406"/>
                      <a:pt x="36612" y="25406"/>
                    </a:cubicBezTo>
                    <a:cubicBezTo>
                      <a:pt x="36929" y="25406"/>
                      <a:pt x="37204" y="25011"/>
                      <a:pt x="37437" y="25011"/>
                    </a:cubicBezTo>
                    <a:cubicBezTo>
                      <a:pt x="37451" y="25011"/>
                      <a:pt x="37465" y="25013"/>
                      <a:pt x="37479" y="25016"/>
                    </a:cubicBezTo>
                    <a:cubicBezTo>
                      <a:pt x="38178" y="25259"/>
                      <a:pt x="37084" y="26627"/>
                      <a:pt x="36901" y="26870"/>
                    </a:cubicBezTo>
                    <a:cubicBezTo>
                      <a:pt x="36567" y="27265"/>
                      <a:pt x="36202" y="27630"/>
                      <a:pt x="35837" y="27964"/>
                    </a:cubicBezTo>
                    <a:cubicBezTo>
                      <a:pt x="35473" y="28268"/>
                      <a:pt x="35047" y="28390"/>
                      <a:pt x="34682" y="28633"/>
                    </a:cubicBezTo>
                    <a:cubicBezTo>
                      <a:pt x="33345" y="29484"/>
                      <a:pt x="34105" y="30973"/>
                      <a:pt x="33770" y="32220"/>
                    </a:cubicBezTo>
                    <a:cubicBezTo>
                      <a:pt x="33588" y="32980"/>
                      <a:pt x="32950" y="33496"/>
                      <a:pt x="32403" y="34013"/>
                    </a:cubicBezTo>
                    <a:cubicBezTo>
                      <a:pt x="31947" y="34469"/>
                      <a:pt x="31430" y="34803"/>
                      <a:pt x="30944" y="35198"/>
                    </a:cubicBezTo>
                    <a:cubicBezTo>
                      <a:pt x="30488" y="35533"/>
                      <a:pt x="30093" y="35928"/>
                      <a:pt x="29697" y="36293"/>
                    </a:cubicBezTo>
                    <a:cubicBezTo>
                      <a:pt x="29424" y="36505"/>
                      <a:pt x="29181" y="36718"/>
                      <a:pt x="28877" y="36931"/>
                    </a:cubicBezTo>
                    <a:cubicBezTo>
                      <a:pt x="28573" y="37144"/>
                      <a:pt x="28421" y="37539"/>
                      <a:pt x="28117" y="37721"/>
                    </a:cubicBezTo>
                    <a:cubicBezTo>
                      <a:pt x="27971" y="37809"/>
                      <a:pt x="27775" y="37854"/>
                      <a:pt x="27582" y="37854"/>
                    </a:cubicBezTo>
                    <a:cubicBezTo>
                      <a:pt x="27372" y="37854"/>
                      <a:pt x="27165" y="37801"/>
                      <a:pt x="27023" y="37691"/>
                    </a:cubicBezTo>
                    <a:cubicBezTo>
                      <a:pt x="26627" y="37387"/>
                      <a:pt x="26810" y="36657"/>
                      <a:pt x="26719" y="36232"/>
                    </a:cubicBezTo>
                    <a:cubicBezTo>
                      <a:pt x="26536" y="35229"/>
                      <a:pt x="25716" y="34165"/>
                      <a:pt x="26202" y="33132"/>
                    </a:cubicBezTo>
                    <a:cubicBezTo>
                      <a:pt x="26506" y="32432"/>
                      <a:pt x="26779" y="31642"/>
                      <a:pt x="26779" y="30852"/>
                    </a:cubicBezTo>
                    <a:cubicBezTo>
                      <a:pt x="26810" y="30396"/>
                      <a:pt x="26779" y="30183"/>
                      <a:pt x="26445" y="29910"/>
                    </a:cubicBezTo>
                    <a:cubicBezTo>
                      <a:pt x="26263" y="29727"/>
                      <a:pt x="25837" y="29545"/>
                      <a:pt x="25776" y="29302"/>
                    </a:cubicBezTo>
                    <a:cubicBezTo>
                      <a:pt x="25655" y="28876"/>
                      <a:pt x="26263" y="28451"/>
                      <a:pt x="26141" y="28055"/>
                    </a:cubicBezTo>
                    <a:cubicBezTo>
                      <a:pt x="26050" y="27691"/>
                      <a:pt x="25442" y="27600"/>
                      <a:pt x="25168" y="27417"/>
                    </a:cubicBezTo>
                    <a:cubicBezTo>
                      <a:pt x="24551" y="27028"/>
                      <a:pt x="24053" y="26639"/>
                      <a:pt x="23404" y="26639"/>
                    </a:cubicBezTo>
                    <a:cubicBezTo>
                      <a:pt x="23191" y="26639"/>
                      <a:pt x="22962" y="26681"/>
                      <a:pt x="22706" y="26779"/>
                    </a:cubicBezTo>
                    <a:cubicBezTo>
                      <a:pt x="22155" y="26991"/>
                      <a:pt x="21574" y="27262"/>
                      <a:pt x="20973" y="27262"/>
                    </a:cubicBezTo>
                    <a:cubicBezTo>
                      <a:pt x="20713" y="27262"/>
                      <a:pt x="20450" y="27211"/>
                      <a:pt x="20184" y="27083"/>
                    </a:cubicBezTo>
                    <a:cubicBezTo>
                      <a:pt x="19363" y="26688"/>
                      <a:pt x="18846" y="25685"/>
                      <a:pt x="18390" y="24955"/>
                    </a:cubicBezTo>
                    <a:cubicBezTo>
                      <a:pt x="17630" y="23618"/>
                      <a:pt x="17873" y="21125"/>
                      <a:pt x="19150" y="20092"/>
                    </a:cubicBezTo>
                    <a:cubicBezTo>
                      <a:pt x="19697" y="19636"/>
                      <a:pt x="19728" y="19089"/>
                      <a:pt x="20123" y="18481"/>
                    </a:cubicBezTo>
                    <a:cubicBezTo>
                      <a:pt x="20500" y="17871"/>
                      <a:pt x="21211" y="16955"/>
                      <a:pt x="21964" y="16955"/>
                    </a:cubicBezTo>
                    <a:cubicBezTo>
                      <a:pt x="21998" y="16955"/>
                      <a:pt x="22033" y="16957"/>
                      <a:pt x="22068" y="16961"/>
                    </a:cubicBezTo>
                    <a:cubicBezTo>
                      <a:pt x="22192" y="16978"/>
                      <a:pt x="22313" y="16986"/>
                      <a:pt x="22431" y="16986"/>
                    </a:cubicBezTo>
                    <a:cubicBezTo>
                      <a:pt x="23158" y="16986"/>
                      <a:pt x="23807" y="16705"/>
                      <a:pt x="24591" y="16627"/>
                    </a:cubicBezTo>
                    <a:cubicBezTo>
                      <a:pt x="24891" y="16614"/>
                      <a:pt x="25303" y="16545"/>
                      <a:pt x="25695" y="16545"/>
                    </a:cubicBezTo>
                    <a:cubicBezTo>
                      <a:pt x="26216" y="16545"/>
                      <a:pt x="26701" y="16667"/>
                      <a:pt x="26840" y="17204"/>
                    </a:cubicBezTo>
                    <a:cubicBezTo>
                      <a:pt x="26962" y="17660"/>
                      <a:pt x="26840" y="17903"/>
                      <a:pt x="27478" y="18086"/>
                    </a:cubicBezTo>
                    <a:cubicBezTo>
                      <a:pt x="27843" y="18177"/>
                      <a:pt x="28208" y="18086"/>
                      <a:pt x="28542" y="18207"/>
                    </a:cubicBezTo>
                    <a:cubicBezTo>
                      <a:pt x="28771" y="18293"/>
                      <a:pt x="29081" y="18729"/>
                      <a:pt x="29345" y="18729"/>
                    </a:cubicBezTo>
                    <a:cubicBezTo>
                      <a:pt x="29361" y="18729"/>
                      <a:pt x="29377" y="18728"/>
                      <a:pt x="29393" y="18724"/>
                    </a:cubicBezTo>
                    <a:cubicBezTo>
                      <a:pt x="29819" y="18663"/>
                      <a:pt x="29393" y="18177"/>
                      <a:pt x="29606" y="17934"/>
                    </a:cubicBezTo>
                    <a:cubicBezTo>
                      <a:pt x="29723" y="17800"/>
                      <a:pt x="29897" y="17749"/>
                      <a:pt x="30097" y="17749"/>
                    </a:cubicBezTo>
                    <a:cubicBezTo>
                      <a:pt x="30625" y="17749"/>
                      <a:pt x="31334" y="18105"/>
                      <a:pt x="31643" y="18238"/>
                    </a:cubicBezTo>
                    <a:cubicBezTo>
                      <a:pt x="31977" y="18390"/>
                      <a:pt x="32251" y="18511"/>
                      <a:pt x="32646" y="18511"/>
                    </a:cubicBezTo>
                    <a:cubicBezTo>
                      <a:pt x="32919" y="18511"/>
                      <a:pt x="33406" y="18450"/>
                      <a:pt x="33558" y="18359"/>
                    </a:cubicBezTo>
                    <a:cubicBezTo>
                      <a:pt x="33862" y="18147"/>
                      <a:pt x="33770" y="17964"/>
                      <a:pt x="33770" y="17964"/>
                    </a:cubicBezTo>
                    <a:cubicBezTo>
                      <a:pt x="33740" y="17599"/>
                      <a:pt x="34074" y="17052"/>
                      <a:pt x="33770" y="16840"/>
                    </a:cubicBezTo>
                    <a:cubicBezTo>
                      <a:pt x="33436" y="16596"/>
                      <a:pt x="32707" y="16688"/>
                      <a:pt x="32281" y="16627"/>
                    </a:cubicBezTo>
                    <a:cubicBezTo>
                      <a:pt x="31825" y="16536"/>
                      <a:pt x="31430" y="16444"/>
                      <a:pt x="31248" y="15988"/>
                    </a:cubicBezTo>
                    <a:cubicBezTo>
                      <a:pt x="31142" y="15672"/>
                      <a:pt x="30945" y="15424"/>
                      <a:pt x="30596" y="15424"/>
                    </a:cubicBezTo>
                    <a:cubicBezTo>
                      <a:pt x="30543" y="15424"/>
                      <a:pt x="30487" y="15429"/>
                      <a:pt x="30427" y="15441"/>
                    </a:cubicBezTo>
                    <a:cubicBezTo>
                      <a:pt x="30336" y="15715"/>
                      <a:pt x="30488" y="15715"/>
                      <a:pt x="30579" y="15928"/>
                    </a:cubicBezTo>
                    <a:cubicBezTo>
                      <a:pt x="30700" y="16232"/>
                      <a:pt x="30457" y="16201"/>
                      <a:pt x="30518" y="16444"/>
                    </a:cubicBezTo>
                    <a:cubicBezTo>
                      <a:pt x="30431" y="16444"/>
                      <a:pt x="30295" y="16464"/>
                      <a:pt x="30177" y="16464"/>
                    </a:cubicBezTo>
                    <a:cubicBezTo>
                      <a:pt x="30088" y="16464"/>
                      <a:pt x="30010" y="16453"/>
                      <a:pt x="29971" y="16414"/>
                    </a:cubicBezTo>
                    <a:cubicBezTo>
                      <a:pt x="29849" y="16353"/>
                      <a:pt x="29758" y="16019"/>
                      <a:pt x="29697" y="15897"/>
                    </a:cubicBezTo>
                    <a:cubicBezTo>
                      <a:pt x="29485" y="15472"/>
                      <a:pt x="29454" y="15259"/>
                      <a:pt x="29059" y="15016"/>
                    </a:cubicBezTo>
                    <a:cubicBezTo>
                      <a:pt x="28603" y="14742"/>
                      <a:pt x="28178" y="14377"/>
                      <a:pt x="27722" y="14104"/>
                    </a:cubicBezTo>
                    <a:cubicBezTo>
                      <a:pt x="27327" y="13891"/>
                      <a:pt x="26871" y="13770"/>
                      <a:pt x="26506" y="13618"/>
                    </a:cubicBezTo>
                    <a:lnTo>
                      <a:pt x="26506" y="13618"/>
                    </a:lnTo>
                    <a:cubicBezTo>
                      <a:pt x="26415" y="14226"/>
                      <a:pt x="27509" y="14499"/>
                      <a:pt x="27904" y="14803"/>
                    </a:cubicBezTo>
                    <a:cubicBezTo>
                      <a:pt x="28056" y="14925"/>
                      <a:pt x="28330" y="15046"/>
                      <a:pt x="28451" y="15198"/>
                    </a:cubicBezTo>
                    <a:cubicBezTo>
                      <a:pt x="28568" y="15344"/>
                      <a:pt x="28600" y="15656"/>
                      <a:pt x="28363" y="15656"/>
                    </a:cubicBezTo>
                    <a:cubicBezTo>
                      <a:pt x="28353" y="15656"/>
                      <a:pt x="28341" y="15655"/>
                      <a:pt x="28330" y="15654"/>
                    </a:cubicBezTo>
                    <a:lnTo>
                      <a:pt x="28330" y="15654"/>
                    </a:lnTo>
                    <a:cubicBezTo>
                      <a:pt x="28390" y="15776"/>
                      <a:pt x="28482" y="15897"/>
                      <a:pt x="28482" y="16049"/>
                    </a:cubicBezTo>
                    <a:cubicBezTo>
                      <a:pt x="28473" y="16050"/>
                      <a:pt x="28465" y="16050"/>
                      <a:pt x="28456" y="16050"/>
                    </a:cubicBezTo>
                    <a:cubicBezTo>
                      <a:pt x="27886" y="16050"/>
                      <a:pt x="27260" y="15041"/>
                      <a:pt x="26901" y="14681"/>
                    </a:cubicBezTo>
                    <a:cubicBezTo>
                      <a:pt x="26688" y="14499"/>
                      <a:pt x="26384" y="14408"/>
                      <a:pt x="26141" y="14286"/>
                    </a:cubicBezTo>
                    <a:cubicBezTo>
                      <a:pt x="25970" y="14210"/>
                      <a:pt x="25882" y="14146"/>
                      <a:pt x="25773" y="14146"/>
                    </a:cubicBezTo>
                    <a:cubicBezTo>
                      <a:pt x="25708" y="14146"/>
                      <a:pt x="25635" y="14169"/>
                      <a:pt x="25533" y="14226"/>
                    </a:cubicBezTo>
                    <a:cubicBezTo>
                      <a:pt x="25412" y="14286"/>
                      <a:pt x="25260" y="14469"/>
                      <a:pt x="25108" y="14499"/>
                    </a:cubicBezTo>
                    <a:cubicBezTo>
                      <a:pt x="25091" y="14502"/>
                      <a:pt x="25076" y="14503"/>
                      <a:pt x="25061" y="14503"/>
                    </a:cubicBezTo>
                    <a:cubicBezTo>
                      <a:pt x="24908" y="14503"/>
                      <a:pt x="24820" y="14372"/>
                      <a:pt x="24682" y="14317"/>
                    </a:cubicBezTo>
                    <a:cubicBezTo>
                      <a:pt x="24624" y="14300"/>
                      <a:pt x="24574" y="14293"/>
                      <a:pt x="24531" y="14293"/>
                    </a:cubicBezTo>
                    <a:cubicBezTo>
                      <a:pt x="24253" y="14293"/>
                      <a:pt x="24232" y="14597"/>
                      <a:pt x="24074" y="14833"/>
                    </a:cubicBezTo>
                    <a:cubicBezTo>
                      <a:pt x="23922" y="15046"/>
                      <a:pt x="23679" y="15168"/>
                      <a:pt x="23527" y="15381"/>
                    </a:cubicBezTo>
                    <a:cubicBezTo>
                      <a:pt x="23345" y="15593"/>
                      <a:pt x="23314" y="15836"/>
                      <a:pt x="23071" y="16049"/>
                    </a:cubicBezTo>
                    <a:cubicBezTo>
                      <a:pt x="22858" y="16262"/>
                      <a:pt x="22585" y="16414"/>
                      <a:pt x="22250" y="16414"/>
                    </a:cubicBezTo>
                    <a:cubicBezTo>
                      <a:pt x="22083" y="16664"/>
                      <a:pt x="22044" y="16813"/>
                      <a:pt x="21735" y="16813"/>
                    </a:cubicBezTo>
                    <a:cubicBezTo>
                      <a:pt x="21707" y="16813"/>
                      <a:pt x="21676" y="16812"/>
                      <a:pt x="21643" y="16809"/>
                    </a:cubicBezTo>
                    <a:cubicBezTo>
                      <a:pt x="21521" y="16779"/>
                      <a:pt x="21399" y="16688"/>
                      <a:pt x="21247" y="16688"/>
                    </a:cubicBezTo>
                    <a:cubicBezTo>
                      <a:pt x="21130" y="16711"/>
                      <a:pt x="21103" y="16808"/>
                      <a:pt x="20984" y="16808"/>
                    </a:cubicBezTo>
                    <a:cubicBezTo>
                      <a:pt x="20950" y="16808"/>
                      <a:pt x="20907" y="16799"/>
                      <a:pt x="20852" y="16779"/>
                    </a:cubicBezTo>
                    <a:cubicBezTo>
                      <a:pt x="20639" y="16718"/>
                      <a:pt x="20700" y="16596"/>
                      <a:pt x="20548" y="16475"/>
                    </a:cubicBezTo>
                    <a:cubicBezTo>
                      <a:pt x="20427" y="16353"/>
                      <a:pt x="20305" y="16384"/>
                      <a:pt x="20214" y="16323"/>
                    </a:cubicBezTo>
                    <a:cubicBezTo>
                      <a:pt x="19880" y="16080"/>
                      <a:pt x="20123" y="15836"/>
                      <a:pt x="20244" y="15533"/>
                    </a:cubicBezTo>
                    <a:cubicBezTo>
                      <a:pt x="20336" y="15259"/>
                      <a:pt x="20396" y="14925"/>
                      <a:pt x="20396" y="14651"/>
                    </a:cubicBezTo>
                    <a:cubicBezTo>
                      <a:pt x="20396" y="14337"/>
                      <a:pt x="20454" y="14225"/>
                      <a:pt x="20658" y="14225"/>
                    </a:cubicBezTo>
                    <a:cubicBezTo>
                      <a:pt x="20750" y="14225"/>
                      <a:pt x="20873" y="14248"/>
                      <a:pt x="21035" y="14286"/>
                    </a:cubicBezTo>
                    <a:cubicBezTo>
                      <a:pt x="21303" y="14334"/>
                      <a:pt x="21669" y="14446"/>
                      <a:pt x="22002" y="14446"/>
                    </a:cubicBezTo>
                    <a:cubicBezTo>
                      <a:pt x="22310" y="14446"/>
                      <a:pt x="22590" y="14349"/>
                      <a:pt x="22737" y="14013"/>
                    </a:cubicBezTo>
                    <a:cubicBezTo>
                      <a:pt x="22767" y="13922"/>
                      <a:pt x="22706" y="13800"/>
                      <a:pt x="22737" y="13709"/>
                    </a:cubicBezTo>
                    <a:cubicBezTo>
                      <a:pt x="22737" y="13678"/>
                      <a:pt x="22858" y="13587"/>
                      <a:pt x="22858" y="13557"/>
                    </a:cubicBezTo>
                    <a:cubicBezTo>
                      <a:pt x="22858" y="13283"/>
                      <a:pt x="22676" y="13222"/>
                      <a:pt x="22494" y="13040"/>
                    </a:cubicBezTo>
                    <a:cubicBezTo>
                      <a:pt x="22372" y="12949"/>
                      <a:pt x="21916" y="12554"/>
                      <a:pt x="22007" y="12371"/>
                    </a:cubicBezTo>
                    <a:cubicBezTo>
                      <a:pt x="22042" y="12268"/>
                      <a:pt x="22159" y="12238"/>
                      <a:pt x="22301" y="12238"/>
                    </a:cubicBezTo>
                    <a:cubicBezTo>
                      <a:pt x="22490" y="12238"/>
                      <a:pt x="22723" y="12290"/>
                      <a:pt x="22865" y="12290"/>
                    </a:cubicBezTo>
                    <a:cubicBezTo>
                      <a:pt x="22899" y="12290"/>
                      <a:pt x="22928" y="12287"/>
                      <a:pt x="22950" y="12280"/>
                    </a:cubicBezTo>
                    <a:cubicBezTo>
                      <a:pt x="23223" y="12219"/>
                      <a:pt x="23132" y="12067"/>
                      <a:pt x="23284" y="11885"/>
                    </a:cubicBezTo>
                    <a:cubicBezTo>
                      <a:pt x="23436" y="11703"/>
                      <a:pt x="23709" y="11581"/>
                      <a:pt x="23922" y="11429"/>
                    </a:cubicBezTo>
                    <a:cubicBezTo>
                      <a:pt x="24439" y="11034"/>
                      <a:pt x="25108" y="10852"/>
                      <a:pt x="25168" y="10152"/>
                    </a:cubicBezTo>
                    <a:cubicBezTo>
                      <a:pt x="25168" y="9940"/>
                      <a:pt x="25168" y="9575"/>
                      <a:pt x="25260" y="9393"/>
                    </a:cubicBezTo>
                    <a:cubicBezTo>
                      <a:pt x="25312" y="9278"/>
                      <a:pt x="25403" y="9232"/>
                      <a:pt x="25503" y="9232"/>
                    </a:cubicBezTo>
                    <a:cubicBezTo>
                      <a:pt x="25698" y="9232"/>
                      <a:pt x="25929" y="9405"/>
                      <a:pt x="25989" y="9605"/>
                    </a:cubicBezTo>
                    <a:cubicBezTo>
                      <a:pt x="26019" y="9727"/>
                      <a:pt x="25898" y="9818"/>
                      <a:pt x="25989" y="9940"/>
                    </a:cubicBezTo>
                    <a:cubicBezTo>
                      <a:pt x="26050" y="10001"/>
                      <a:pt x="26323" y="10122"/>
                      <a:pt x="26415" y="10152"/>
                    </a:cubicBezTo>
                    <a:cubicBezTo>
                      <a:pt x="26566" y="10208"/>
                      <a:pt x="26724" y="10225"/>
                      <a:pt x="26882" y="10225"/>
                    </a:cubicBezTo>
                    <a:cubicBezTo>
                      <a:pt x="27073" y="10225"/>
                      <a:pt x="27265" y="10200"/>
                      <a:pt x="27448" y="10183"/>
                    </a:cubicBezTo>
                    <a:cubicBezTo>
                      <a:pt x="27590" y="10183"/>
                      <a:pt x="27934" y="10237"/>
                      <a:pt x="28211" y="10237"/>
                    </a:cubicBezTo>
                    <a:cubicBezTo>
                      <a:pt x="28350" y="10237"/>
                      <a:pt x="28471" y="10223"/>
                      <a:pt x="28542" y="10183"/>
                    </a:cubicBezTo>
                    <a:cubicBezTo>
                      <a:pt x="28725" y="10061"/>
                      <a:pt x="28634" y="9514"/>
                      <a:pt x="28816" y="9241"/>
                    </a:cubicBezTo>
                    <a:cubicBezTo>
                      <a:pt x="28907" y="9119"/>
                      <a:pt x="29211" y="8663"/>
                      <a:pt x="29363" y="8633"/>
                    </a:cubicBezTo>
                    <a:cubicBezTo>
                      <a:pt x="29397" y="8620"/>
                      <a:pt x="29434" y="8615"/>
                      <a:pt x="29471" y="8615"/>
                    </a:cubicBezTo>
                    <a:cubicBezTo>
                      <a:pt x="29597" y="8615"/>
                      <a:pt x="29732" y="8672"/>
                      <a:pt x="29836" y="8672"/>
                    </a:cubicBezTo>
                    <a:cubicBezTo>
                      <a:pt x="29917" y="8672"/>
                      <a:pt x="29978" y="8637"/>
                      <a:pt x="30001" y="8511"/>
                    </a:cubicBezTo>
                    <a:cubicBezTo>
                      <a:pt x="30043" y="8343"/>
                      <a:pt x="29930" y="8297"/>
                      <a:pt x="29775" y="8297"/>
                    </a:cubicBezTo>
                    <a:cubicBezTo>
                      <a:pt x="29594" y="8297"/>
                      <a:pt x="29356" y="8359"/>
                      <a:pt x="29241" y="8359"/>
                    </a:cubicBezTo>
                    <a:cubicBezTo>
                      <a:pt x="29068" y="8359"/>
                      <a:pt x="28874" y="8379"/>
                      <a:pt x="28684" y="8379"/>
                    </a:cubicBezTo>
                    <a:cubicBezTo>
                      <a:pt x="28540" y="8379"/>
                      <a:pt x="28399" y="8368"/>
                      <a:pt x="28269" y="8329"/>
                    </a:cubicBezTo>
                    <a:cubicBezTo>
                      <a:pt x="27995" y="8238"/>
                      <a:pt x="27874" y="8055"/>
                      <a:pt x="27722" y="7842"/>
                    </a:cubicBezTo>
                    <a:cubicBezTo>
                      <a:pt x="27539" y="7599"/>
                      <a:pt x="27570" y="7630"/>
                      <a:pt x="27722" y="7417"/>
                    </a:cubicBezTo>
                    <a:cubicBezTo>
                      <a:pt x="27813" y="7265"/>
                      <a:pt x="28117" y="7174"/>
                      <a:pt x="28178" y="7022"/>
                    </a:cubicBezTo>
                    <a:cubicBezTo>
                      <a:pt x="28238" y="6870"/>
                      <a:pt x="28117" y="6566"/>
                      <a:pt x="28117" y="6414"/>
                    </a:cubicBezTo>
                    <a:cubicBezTo>
                      <a:pt x="28015" y="6414"/>
                      <a:pt x="27833" y="6387"/>
                      <a:pt x="27678" y="6387"/>
                    </a:cubicBezTo>
                    <a:cubicBezTo>
                      <a:pt x="27600" y="6387"/>
                      <a:pt x="27529" y="6394"/>
                      <a:pt x="27478" y="6414"/>
                    </a:cubicBezTo>
                    <a:cubicBezTo>
                      <a:pt x="27266" y="6535"/>
                      <a:pt x="27266" y="6839"/>
                      <a:pt x="27175" y="7052"/>
                    </a:cubicBezTo>
                    <a:cubicBezTo>
                      <a:pt x="27083" y="7265"/>
                      <a:pt x="26810" y="7690"/>
                      <a:pt x="26931" y="7842"/>
                    </a:cubicBezTo>
                    <a:cubicBezTo>
                      <a:pt x="27053" y="7994"/>
                      <a:pt x="27782" y="8025"/>
                      <a:pt x="27782" y="8359"/>
                    </a:cubicBezTo>
                    <a:cubicBezTo>
                      <a:pt x="27782" y="8572"/>
                      <a:pt x="27448" y="8481"/>
                      <a:pt x="27357" y="8602"/>
                    </a:cubicBezTo>
                    <a:cubicBezTo>
                      <a:pt x="27235" y="8785"/>
                      <a:pt x="27387" y="8785"/>
                      <a:pt x="27387" y="8967"/>
                    </a:cubicBezTo>
                    <a:cubicBezTo>
                      <a:pt x="27430" y="9399"/>
                      <a:pt x="27060" y="9800"/>
                      <a:pt x="26688" y="9800"/>
                    </a:cubicBezTo>
                    <a:cubicBezTo>
                      <a:pt x="26537" y="9800"/>
                      <a:pt x="26386" y="9733"/>
                      <a:pt x="26263" y="9575"/>
                    </a:cubicBezTo>
                    <a:cubicBezTo>
                      <a:pt x="25965" y="9232"/>
                      <a:pt x="25857" y="8716"/>
                      <a:pt x="25523" y="8716"/>
                    </a:cubicBezTo>
                    <a:cubicBezTo>
                      <a:pt x="25414" y="8716"/>
                      <a:pt x="25280" y="8771"/>
                      <a:pt x="25108" y="8906"/>
                    </a:cubicBezTo>
                    <a:cubicBezTo>
                      <a:pt x="24990" y="8993"/>
                      <a:pt x="24879" y="9030"/>
                      <a:pt x="24777" y="9030"/>
                    </a:cubicBezTo>
                    <a:cubicBezTo>
                      <a:pt x="24377" y="9030"/>
                      <a:pt x="24117" y="8454"/>
                      <a:pt x="24165" y="7994"/>
                    </a:cubicBezTo>
                    <a:cubicBezTo>
                      <a:pt x="24196" y="7690"/>
                      <a:pt x="24196" y="7478"/>
                      <a:pt x="24469" y="7295"/>
                    </a:cubicBezTo>
                    <a:cubicBezTo>
                      <a:pt x="24652" y="7204"/>
                      <a:pt x="24834" y="7204"/>
                      <a:pt x="24986" y="7143"/>
                    </a:cubicBezTo>
                    <a:cubicBezTo>
                      <a:pt x="25229" y="7052"/>
                      <a:pt x="25320" y="6900"/>
                      <a:pt x="25442" y="6687"/>
                    </a:cubicBezTo>
                    <a:cubicBezTo>
                      <a:pt x="25776" y="6140"/>
                      <a:pt x="26019" y="5350"/>
                      <a:pt x="26627" y="5046"/>
                    </a:cubicBezTo>
                    <a:cubicBezTo>
                      <a:pt x="26973" y="4862"/>
                      <a:pt x="27322" y="4795"/>
                      <a:pt x="27676" y="4795"/>
                    </a:cubicBezTo>
                    <a:cubicBezTo>
                      <a:pt x="28257" y="4795"/>
                      <a:pt x="28850" y="4975"/>
                      <a:pt x="29454" y="5107"/>
                    </a:cubicBezTo>
                    <a:cubicBezTo>
                      <a:pt x="29910" y="5198"/>
                      <a:pt x="30822" y="5380"/>
                      <a:pt x="30944" y="5867"/>
                    </a:cubicBezTo>
                    <a:cubicBezTo>
                      <a:pt x="30640" y="6019"/>
                      <a:pt x="30305" y="6262"/>
                      <a:pt x="29941" y="6262"/>
                    </a:cubicBezTo>
                    <a:cubicBezTo>
                      <a:pt x="29987" y="6541"/>
                      <a:pt x="30391" y="6749"/>
                      <a:pt x="30713" y="6749"/>
                    </a:cubicBezTo>
                    <a:cubicBezTo>
                      <a:pt x="30812" y="6749"/>
                      <a:pt x="30903" y="6730"/>
                      <a:pt x="30974" y="6687"/>
                    </a:cubicBezTo>
                    <a:cubicBezTo>
                      <a:pt x="31339" y="6475"/>
                      <a:pt x="31217" y="5928"/>
                      <a:pt x="31248" y="5593"/>
                    </a:cubicBezTo>
                    <a:cubicBezTo>
                      <a:pt x="31465" y="5512"/>
                      <a:pt x="31488" y="5406"/>
                      <a:pt x="31642" y="5406"/>
                    </a:cubicBezTo>
                    <a:cubicBezTo>
                      <a:pt x="31660" y="5406"/>
                      <a:pt x="31681" y="5408"/>
                      <a:pt x="31703" y="5411"/>
                    </a:cubicBezTo>
                    <a:cubicBezTo>
                      <a:pt x="31866" y="5447"/>
                      <a:pt x="31911" y="5494"/>
                      <a:pt x="31971" y="5494"/>
                    </a:cubicBezTo>
                    <a:cubicBezTo>
                      <a:pt x="32012" y="5494"/>
                      <a:pt x="32061" y="5472"/>
                      <a:pt x="32159" y="5411"/>
                    </a:cubicBezTo>
                    <a:cubicBezTo>
                      <a:pt x="32342" y="5289"/>
                      <a:pt x="32342" y="5168"/>
                      <a:pt x="32615" y="5107"/>
                    </a:cubicBezTo>
                    <a:cubicBezTo>
                      <a:pt x="32642" y="5102"/>
                      <a:pt x="32668" y="5101"/>
                      <a:pt x="32694" y="5101"/>
                    </a:cubicBezTo>
                    <a:cubicBezTo>
                      <a:pt x="32817" y="5101"/>
                      <a:pt x="32930" y="5144"/>
                      <a:pt x="33054" y="5144"/>
                    </a:cubicBezTo>
                    <a:cubicBezTo>
                      <a:pt x="33079" y="5144"/>
                      <a:pt x="33105" y="5142"/>
                      <a:pt x="33132" y="5137"/>
                    </a:cubicBezTo>
                    <a:cubicBezTo>
                      <a:pt x="33193" y="4833"/>
                      <a:pt x="32889" y="4408"/>
                      <a:pt x="32798" y="4134"/>
                    </a:cubicBezTo>
                    <a:cubicBezTo>
                      <a:pt x="32824" y="4132"/>
                      <a:pt x="32849" y="4130"/>
                      <a:pt x="32875" y="4130"/>
                    </a:cubicBezTo>
                    <a:cubicBezTo>
                      <a:pt x="33143" y="4130"/>
                      <a:pt x="33363" y="4274"/>
                      <a:pt x="33558" y="4469"/>
                    </a:cubicBezTo>
                    <a:cubicBezTo>
                      <a:pt x="33618" y="4073"/>
                      <a:pt x="32859" y="3617"/>
                      <a:pt x="33011" y="3192"/>
                    </a:cubicBezTo>
                    <a:cubicBezTo>
                      <a:pt x="29697" y="1155"/>
                      <a:pt x="25807" y="0"/>
                      <a:pt x="21643" y="0"/>
                    </a:cubicBez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4"/>
              <p:cNvSpPr/>
              <p:nvPr/>
            </p:nvSpPr>
            <p:spPr>
              <a:xfrm>
                <a:off x="13785088" y="2507450"/>
                <a:ext cx="639100" cy="866250"/>
              </a:xfrm>
              <a:custGeom>
                <a:avLst/>
                <a:gdLst/>
                <a:ahLst/>
                <a:cxnLst/>
                <a:rect l="l" t="t" r="r" b="b"/>
                <a:pathLst>
                  <a:path w="25564" h="34650" extrusionOk="0">
                    <a:moveTo>
                      <a:pt x="15381" y="0"/>
                    </a:moveTo>
                    <a:lnTo>
                      <a:pt x="15381" y="0"/>
                    </a:lnTo>
                    <a:cubicBezTo>
                      <a:pt x="15229" y="395"/>
                      <a:pt x="15988" y="882"/>
                      <a:pt x="15928" y="1247"/>
                    </a:cubicBezTo>
                    <a:cubicBezTo>
                      <a:pt x="15743" y="1089"/>
                      <a:pt x="15536" y="931"/>
                      <a:pt x="15287" y="931"/>
                    </a:cubicBezTo>
                    <a:cubicBezTo>
                      <a:pt x="15248" y="931"/>
                      <a:pt x="15208" y="934"/>
                      <a:pt x="15168" y="943"/>
                    </a:cubicBezTo>
                    <a:cubicBezTo>
                      <a:pt x="15259" y="1216"/>
                      <a:pt x="15563" y="1611"/>
                      <a:pt x="15502" y="1915"/>
                    </a:cubicBezTo>
                    <a:cubicBezTo>
                      <a:pt x="15464" y="1922"/>
                      <a:pt x="15426" y="1924"/>
                      <a:pt x="15390" y="1924"/>
                    </a:cubicBezTo>
                    <a:cubicBezTo>
                      <a:pt x="15291" y="1924"/>
                      <a:pt x="15197" y="1906"/>
                      <a:pt x="15097" y="1906"/>
                    </a:cubicBezTo>
                    <a:cubicBezTo>
                      <a:pt x="15061" y="1906"/>
                      <a:pt x="15024" y="1909"/>
                      <a:pt x="14985" y="1915"/>
                    </a:cubicBezTo>
                    <a:cubicBezTo>
                      <a:pt x="14742" y="1946"/>
                      <a:pt x="14712" y="2067"/>
                      <a:pt x="14529" y="2189"/>
                    </a:cubicBezTo>
                    <a:cubicBezTo>
                      <a:pt x="14434" y="2260"/>
                      <a:pt x="14385" y="2285"/>
                      <a:pt x="14345" y="2285"/>
                    </a:cubicBezTo>
                    <a:cubicBezTo>
                      <a:pt x="14282" y="2285"/>
                      <a:pt x="14240" y="2226"/>
                      <a:pt x="14073" y="2189"/>
                    </a:cubicBezTo>
                    <a:cubicBezTo>
                      <a:pt x="14051" y="2186"/>
                      <a:pt x="14030" y="2184"/>
                      <a:pt x="14012" y="2184"/>
                    </a:cubicBezTo>
                    <a:cubicBezTo>
                      <a:pt x="13858" y="2184"/>
                      <a:pt x="13835" y="2290"/>
                      <a:pt x="13618" y="2371"/>
                    </a:cubicBezTo>
                    <a:cubicBezTo>
                      <a:pt x="13587" y="2706"/>
                      <a:pt x="13709" y="3253"/>
                      <a:pt x="13344" y="3465"/>
                    </a:cubicBezTo>
                    <a:cubicBezTo>
                      <a:pt x="13270" y="3517"/>
                      <a:pt x="13175" y="3540"/>
                      <a:pt x="13072" y="3540"/>
                    </a:cubicBezTo>
                    <a:cubicBezTo>
                      <a:pt x="12751" y="3540"/>
                      <a:pt x="12357" y="3316"/>
                      <a:pt x="12311" y="3040"/>
                    </a:cubicBezTo>
                    <a:lnTo>
                      <a:pt x="12311" y="3040"/>
                    </a:lnTo>
                    <a:cubicBezTo>
                      <a:pt x="12329" y="3041"/>
                      <a:pt x="12348" y="3042"/>
                      <a:pt x="12367" y="3042"/>
                    </a:cubicBezTo>
                    <a:cubicBezTo>
                      <a:pt x="12710" y="3042"/>
                      <a:pt x="13025" y="2789"/>
                      <a:pt x="13314" y="2645"/>
                    </a:cubicBezTo>
                    <a:cubicBezTo>
                      <a:pt x="13192" y="2158"/>
                      <a:pt x="12280" y="1976"/>
                      <a:pt x="11824" y="1885"/>
                    </a:cubicBezTo>
                    <a:cubicBezTo>
                      <a:pt x="11220" y="1753"/>
                      <a:pt x="10627" y="1573"/>
                      <a:pt x="10046" y="1573"/>
                    </a:cubicBezTo>
                    <a:cubicBezTo>
                      <a:pt x="9692" y="1573"/>
                      <a:pt x="9343" y="1640"/>
                      <a:pt x="8997" y="1824"/>
                    </a:cubicBezTo>
                    <a:cubicBezTo>
                      <a:pt x="8389" y="2158"/>
                      <a:pt x="8146" y="2918"/>
                      <a:pt x="7812" y="3465"/>
                    </a:cubicBezTo>
                    <a:cubicBezTo>
                      <a:pt x="7690" y="3709"/>
                      <a:pt x="7599" y="3830"/>
                      <a:pt x="7356" y="3921"/>
                    </a:cubicBezTo>
                    <a:cubicBezTo>
                      <a:pt x="7204" y="3982"/>
                      <a:pt x="7022" y="3982"/>
                      <a:pt x="6839" y="4104"/>
                    </a:cubicBezTo>
                    <a:cubicBezTo>
                      <a:pt x="6566" y="4256"/>
                      <a:pt x="6566" y="4468"/>
                      <a:pt x="6535" y="4772"/>
                    </a:cubicBezTo>
                    <a:cubicBezTo>
                      <a:pt x="6487" y="5230"/>
                      <a:pt x="6744" y="5820"/>
                      <a:pt x="7139" y="5820"/>
                    </a:cubicBezTo>
                    <a:cubicBezTo>
                      <a:pt x="7244" y="5820"/>
                      <a:pt x="7357" y="5779"/>
                      <a:pt x="7478" y="5684"/>
                    </a:cubicBezTo>
                    <a:cubicBezTo>
                      <a:pt x="7650" y="5549"/>
                      <a:pt x="7784" y="5494"/>
                      <a:pt x="7893" y="5494"/>
                    </a:cubicBezTo>
                    <a:cubicBezTo>
                      <a:pt x="8227" y="5494"/>
                      <a:pt x="8335" y="6010"/>
                      <a:pt x="8633" y="6353"/>
                    </a:cubicBezTo>
                    <a:cubicBezTo>
                      <a:pt x="8759" y="6525"/>
                      <a:pt x="8915" y="6597"/>
                      <a:pt x="9071" y="6597"/>
                    </a:cubicBezTo>
                    <a:cubicBezTo>
                      <a:pt x="9438" y="6597"/>
                      <a:pt x="9800" y="6194"/>
                      <a:pt x="9757" y="5745"/>
                    </a:cubicBezTo>
                    <a:cubicBezTo>
                      <a:pt x="9757" y="5593"/>
                      <a:pt x="9605" y="5563"/>
                      <a:pt x="9727" y="5380"/>
                    </a:cubicBezTo>
                    <a:cubicBezTo>
                      <a:pt x="9818" y="5259"/>
                      <a:pt x="10152" y="5350"/>
                      <a:pt x="10152" y="5137"/>
                    </a:cubicBezTo>
                    <a:cubicBezTo>
                      <a:pt x="10152" y="4833"/>
                      <a:pt x="9423" y="4772"/>
                      <a:pt x="9301" y="4620"/>
                    </a:cubicBezTo>
                    <a:cubicBezTo>
                      <a:pt x="9180" y="4468"/>
                      <a:pt x="9453" y="4043"/>
                      <a:pt x="9545" y="3830"/>
                    </a:cubicBezTo>
                    <a:cubicBezTo>
                      <a:pt x="9636" y="3617"/>
                      <a:pt x="9636" y="3313"/>
                      <a:pt x="9848" y="3192"/>
                    </a:cubicBezTo>
                    <a:cubicBezTo>
                      <a:pt x="9899" y="3172"/>
                      <a:pt x="9970" y="3165"/>
                      <a:pt x="10048" y="3165"/>
                    </a:cubicBezTo>
                    <a:cubicBezTo>
                      <a:pt x="10203" y="3165"/>
                      <a:pt x="10385" y="3192"/>
                      <a:pt x="10487" y="3192"/>
                    </a:cubicBezTo>
                    <a:cubicBezTo>
                      <a:pt x="10487" y="3344"/>
                      <a:pt x="10608" y="3648"/>
                      <a:pt x="10548" y="3800"/>
                    </a:cubicBezTo>
                    <a:cubicBezTo>
                      <a:pt x="10487" y="3952"/>
                      <a:pt x="10183" y="4043"/>
                      <a:pt x="10092" y="4195"/>
                    </a:cubicBezTo>
                    <a:cubicBezTo>
                      <a:pt x="9940" y="4408"/>
                      <a:pt x="9909" y="4377"/>
                      <a:pt x="10092" y="4651"/>
                    </a:cubicBezTo>
                    <a:cubicBezTo>
                      <a:pt x="10244" y="4833"/>
                      <a:pt x="10365" y="5016"/>
                      <a:pt x="10639" y="5107"/>
                    </a:cubicBezTo>
                    <a:cubicBezTo>
                      <a:pt x="10769" y="5146"/>
                      <a:pt x="10910" y="5157"/>
                      <a:pt x="11054" y="5157"/>
                    </a:cubicBezTo>
                    <a:cubicBezTo>
                      <a:pt x="11244" y="5157"/>
                      <a:pt x="11438" y="5137"/>
                      <a:pt x="11611" y="5137"/>
                    </a:cubicBezTo>
                    <a:cubicBezTo>
                      <a:pt x="11726" y="5137"/>
                      <a:pt x="11964" y="5075"/>
                      <a:pt x="12145" y="5075"/>
                    </a:cubicBezTo>
                    <a:cubicBezTo>
                      <a:pt x="12300" y="5075"/>
                      <a:pt x="12413" y="5121"/>
                      <a:pt x="12371" y="5289"/>
                    </a:cubicBezTo>
                    <a:cubicBezTo>
                      <a:pt x="12348" y="5432"/>
                      <a:pt x="12282" y="5472"/>
                      <a:pt x="12197" y="5472"/>
                    </a:cubicBezTo>
                    <a:cubicBezTo>
                      <a:pt x="12084" y="5472"/>
                      <a:pt x="11938" y="5402"/>
                      <a:pt x="11806" y="5402"/>
                    </a:cubicBezTo>
                    <a:cubicBezTo>
                      <a:pt x="11781" y="5402"/>
                      <a:pt x="11756" y="5405"/>
                      <a:pt x="11733" y="5411"/>
                    </a:cubicBezTo>
                    <a:cubicBezTo>
                      <a:pt x="11581" y="5472"/>
                      <a:pt x="11277" y="5897"/>
                      <a:pt x="11186" y="6049"/>
                    </a:cubicBezTo>
                    <a:cubicBezTo>
                      <a:pt x="11004" y="6292"/>
                      <a:pt x="11095" y="6839"/>
                      <a:pt x="10912" y="6961"/>
                    </a:cubicBezTo>
                    <a:cubicBezTo>
                      <a:pt x="10841" y="7001"/>
                      <a:pt x="10720" y="7015"/>
                      <a:pt x="10581" y="7015"/>
                    </a:cubicBezTo>
                    <a:cubicBezTo>
                      <a:pt x="10304" y="7015"/>
                      <a:pt x="9960" y="6961"/>
                      <a:pt x="9818" y="6961"/>
                    </a:cubicBezTo>
                    <a:cubicBezTo>
                      <a:pt x="9635" y="6978"/>
                      <a:pt x="9443" y="7003"/>
                      <a:pt x="9252" y="7003"/>
                    </a:cubicBezTo>
                    <a:cubicBezTo>
                      <a:pt x="9094" y="7003"/>
                      <a:pt x="8936" y="6986"/>
                      <a:pt x="8785" y="6930"/>
                    </a:cubicBezTo>
                    <a:cubicBezTo>
                      <a:pt x="8693" y="6900"/>
                      <a:pt x="8420" y="6809"/>
                      <a:pt x="8359" y="6748"/>
                    </a:cubicBezTo>
                    <a:cubicBezTo>
                      <a:pt x="8268" y="6596"/>
                      <a:pt x="8389" y="6535"/>
                      <a:pt x="8359" y="6383"/>
                    </a:cubicBezTo>
                    <a:cubicBezTo>
                      <a:pt x="8299" y="6183"/>
                      <a:pt x="8068" y="6010"/>
                      <a:pt x="7873" y="6010"/>
                    </a:cubicBezTo>
                    <a:cubicBezTo>
                      <a:pt x="7773" y="6010"/>
                      <a:pt x="7682" y="6056"/>
                      <a:pt x="7630" y="6171"/>
                    </a:cubicBezTo>
                    <a:cubicBezTo>
                      <a:pt x="7538" y="6353"/>
                      <a:pt x="7538" y="6748"/>
                      <a:pt x="7538" y="6930"/>
                    </a:cubicBezTo>
                    <a:cubicBezTo>
                      <a:pt x="7478" y="7630"/>
                      <a:pt x="6809" y="7812"/>
                      <a:pt x="6292" y="8207"/>
                    </a:cubicBezTo>
                    <a:cubicBezTo>
                      <a:pt x="6079" y="8359"/>
                      <a:pt x="5806" y="8481"/>
                      <a:pt x="5654" y="8693"/>
                    </a:cubicBezTo>
                    <a:cubicBezTo>
                      <a:pt x="5502" y="8845"/>
                      <a:pt x="5593" y="8997"/>
                      <a:pt x="5320" y="9058"/>
                    </a:cubicBezTo>
                    <a:cubicBezTo>
                      <a:pt x="5298" y="9065"/>
                      <a:pt x="5269" y="9068"/>
                      <a:pt x="5235" y="9068"/>
                    </a:cubicBezTo>
                    <a:cubicBezTo>
                      <a:pt x="5093" y="9068"/>
                      <a:pt x="4860" y="9016"/>
                      <a:pt x="4671" y="9016"/>
                    </a:cubicBezTo>
                    <a:cubicBezTo>
                      <a:pt x="4529" y="9016"/>
                      <a:pt x="4412" y="9046"/>
                      <a:pt x="4377" y="9149"/>
                    </a:cubicBezTo>
                    <a:cubicBezTo>
                      <a:pt x="4286" y="9362"/>
                      <a:pt x="4742" y="9727"/>
                      <a:pt x="4864" y="9848"/>
                    </a:cubicBezTo>
                    <a:cubicBezTo>
                      <a:pt x="5046" y="10000"/>
                      <a:pt x="5228" y="10061"/>
                      <a:pt x="5228" y="10335"/>
                    </a:cubicBezTo>
                    <a:cubicBezTo>
                      <a:pt x="5228" y="10365"/>
                      <a:pt x="5107" y="10456"/>
                      <a:pt x="5107" y="10517"/>
                    </a:cubicBezTo>
                    <a:cubicBezTo>
                      <a:pt x="5076" y="10578"/>
                      <a:pt x="5137" y="10700"/>
                      <a:pt x="5107" y="10791"/>
                    </a:cubicBezTo>
                    <a:cubicBezTo>
                      <a:pt x="4960" y="11127"/>
                      <a:pt x="4680" y="11224"/>
                      <a:pt x="4372" y="11224"/>
                    </a:cubicBezTo>
                    <a:cubicBezTo>
                      <a:pt x="4039" y="11224"/>
                      <a:pt x="3673" y="11112"/>
                      <a:pt x="3405" y="11064"/>
                    </a:cubicBezTo>
                    <a:cubicBezTo>
                      <a:pt x="3243" y="11026"/>
                      <a:pt x="3120" y="11003"/>
                      <a:pt x="3028" y="11003"/>
                    </a:cubicBezTo>
                    <a:cubicBezTo>
                      <a:pt x="2824" y="11003"/>
                      <a:pt x="2766" y="11115"/>
                      <a:pt x="2766" y="11429"/>
                    </a:cubicBezTo>
                    <a:cubicBezTo>
                      <a:pt x="2766" y="11703"/>
                      <a:pt x="2706" y="12037"/>
                      <a:pt x="2614" y="12311"/>
                    </a:cubicBezTo>
                    <a:cubicBezTo>
                      <a:pt x="2493" y="12614"/>
                      <a:pt x="2250" y="12858"/>
                      <a:pt x="2584" y="13101"/>
                    </a:cubicBezTo>
                    <a:cubicBezTo>
                      <a:pt x="2675" y="13162"/>
                      <a:pt x="2797" y="13131"/>
                      <a:pt x="2918" y="13253"/>
                    </a:cubicBezTo>
                    <a:cubicBezTo>
                      <a:pt x="3070" y="13374"/>
                      <a:pt x="2979" y="13496"/>
                      <a:pt x="3222" y="13557"/>
                    </a:cubicBezTo>
                    <a:cubicBezTo>
                      <a:pt x="3277" y="13577"/>
                      <a:pt x="3320" y="13586"/>
                      <a:pt x="3354" y="13586"/>
                    </a:cubicBezTo>
                    <a:cubicBezTo>
                      <a:pt x="3473" y="13586"/>
                      <a:pt x="3500" y="13489"/>
                      <a:pt x="3617" y="13466"/>
                    </a:cubicBezTo>
                    <a:cubicBezTo>
                      <a:pt x="3769" y="13466"/>
                      <a:pt x="3891" y="13557"/>
                      <a:pt x="4013" y="13587"/>
                    </a:cubicBezTo>
                    <a:cubicBezTo>
                      <a:pt x="4064" y="13595"/>
                      <a:pt x="4109" y="13599"/>
                      <a:pt x="4150" y="13599"/>
                    </a:cubicBezTo>
                    <a:cubicBezTo>
                      <a:pt x="4418" y="13599"/>
                      <a:pt x="4462" y="13430"/>
                      <a:pt x="4620" y="13192"/>
                    </a:cubicBezTo>
                    <a:cubicBezTo>
                      <a:pt x="4955" y="13192"/>
                      <a:pt x="5228" y="13070"/>
                      <a:pt x="5441" y="12858"/>
                    </a:cubicBezTo>
                    <a:cubicBezTo>
                      <a:pt x="5684" y="12645"/>
                      <a:pt x="5684" y="12371"/>
                      <a:pt x="5897" y="12159"/>
                    </a:cubicBezTo>
                    <a:cubicBezTo>
                      <a:pt x="6049" y="11976"/>
                      <a:pt x="6292" y="11824"/>
                      <a:pt x="6444" y="11611"/>
                    </a:cubicBezTo>
                    <a:cubicBezTo>
                      <a:pt x="6598" y="11406"/>
                      <a:pt x="6622" y="11091"/>
                      <a:pt x="6883" y="11091"/>
                    </a:cubicBezTo>
                    <a:cubicBezTo>
                      <a:pt x="6931" y="11091"/>
                      <a:pt x="6987" y="11102"/>
                      <a:pt x="7052" y="11125"/>
                    </a:cubicBezTo>
                    <a:cubicBezTo>
                      <a:pt x="7190" y="11153"/>
                      <a:pt x="7278" y="11281"/>
                      <a:pt x="7430" y="11281"/>
                    </a:cubicBezTo>
                    <a:cubicBezTo>
                      <a:pt x="7446" y="11281"/>
                      <a:pt x="7461" y="11280"/>
                      <a:pt x="7478" y="11277"/>
                    </a:cubicBezTo>
                    <a:cubicBezTo>
                      <a:pt x="7630" y="11277"/>
                      <a:pt x="7782" y="11064"/>
                      <a:pt x="7903" y="11004"/>
                    </a:cubicBezTo>
                    <a:cubicBezTo>
                      <a:pt x="8005" y="10947"/>
                      <a:pt x="8078" y="10924"/>
                      <a:pt x="8143" y="10924"/>
                    </a:cubicBezTo>
                    <a:cubicBezTo>
                      <a:pt x="8252" y="10924"/>
                      <a:pt x="8340" y="10988"/>
                      <a:pt x="8511" y="11064"/>
                    </a:cubicBezTo>
                    <a:cubicBezTo>
                      <a:pt x="8754" y="11186"/>
                      <a:pt x="9058" y="11277"/>
                      <a:pt x="9271" y="11459"/>
                    </a:cubicBezTo>
                    <a:cubicBezTo>
                      <a:pt x="9631" y="11819"/>
                      <a:pt x="10256" y="12858"/>
                      <a:pt x="10827" y="12858"/>
                    </a:cubicBezTo>
                    <a:cubicBezTo>
                      <a:pt x="10835" y="12858"/>
                      <a:pt x="10843" y="12858"/>
                      <a:pt x="10852" y="12858"/>
                    </a:cubicBezTo>
                    <a:cubicBezTo>
                      <a:pt x="10882" y="12675"/>
                      <a:pt x="10760" y="12554"/>
                      <a:pt x="10700" y="12432"/>
                    </a:cubicBezTo>
                    <a:lnTo>
                      <a:pt x="10700" y="12432"/>
                    </a:lnTo>
                    <a:cubicBezTo>
                      <a:pt x="10711" y="12433"/>
                      <a:pt x="10723" y="12434"/>
                      <a:pt x="10733" y="12434"/>
                    </a:cubicBezTo>
                    <a:cubicBezTo>
                      <a:pt x="10970" y="12434"/>
                      <a:pt x="10938" y="12122"/>
                      <a:pt x="10821" y="11976"/>
                    </a:cubicBezTo>
                    <a:cubicBezTo>
                      <a:pt x="10700" y="11855"/>
                      <a:pt x="10426" y="11703"/>
                      <a:pt x="10274" y="11581"/>
                    </a:cubicBezTo>
                    <a:cubicBezTo>
                      <a:pt x="9879" y="11277"/>
                      <a:pt x="8785" y="11004"/>
                      <a:pt x="8876" y="10396"/>
                    </a:cubicBezTo>
                    <a:lnTo>
                      <a:pt x="8876" y="10396"/>
                    </a:lnTo>
                    <a:cubicBezTo>
                      <a:pt x="9241" y="10578"/>
                      <a:pt x="9697" y="10669"/>
                      <a:pt x="10092" y="10882"/>
                    </a:cubicBezTo>
                    <a:cubicBezTo>
                      <a:pt x="10548" y="11155"/>
                      <a:pt x="10973" y="11520"/>
                      <a:pt x="11429" y="11794"/>
                    </a:cubicBezTo>
                    <a:cubicBezTo>
                      <a:pt x="11824" y="12067"/>
                      <a:pt x="11855" y="12280"/>
                      <a:pt x="12067" y="12706"/>
                    </a:cubicBezTo>
                    <a:cubicBezTo>
                      <a:pt x="12128" y="12827"/>
                      <a:pt x="12219" y="13131"/>
                      <a:pt x="12341" y="13192"/>
                    </a:cubicBezTo>
                    <a:cubicBezTo>
                      <a:pt x="12387" y="13238"/>
                      <a:pt x="12485" y="13253"/>
                      <a:pt x="12592" y="13253"/>
                    </a:cubicBezTo>
                    <a:cubicBezTo>
                      <a:pt x="12698" y="13253"/>
                      <a:pt x="12812" y="13238"/>
                      <a:pt x="12888" y="13222"/>
                    </a:cubicBezTo>
                    <a:cubicBezTo>
                      <a:pt x="12827" y="12979"/>
                      <a:pt x="13070" y="13010"/>
                      <a:pt x="12949" y="12736"/>
                    </a:cubicBezTo>
                    <a:cubicBezTo>
                      <a:pt x="12858" y="12493"/>
                      <a:pt x="12706" y="12493"/>
                      <a:pt x="12797" y="12219"/>
                    </a:cubicBezTo>
                    <a:cubicBezTo>
                      <a:pt x="12857" y="12207"/>
                      <a:pt x="12913" y="12202"/>
                      <a:pt x="12966" y="12202"/>
                    </a:cubicBezTo>
                    <a:cubicBezTo>
                      <a:pt x="13315" y="12202"/>
                      <a:pt x="13512" y="12450"/>
                      <a:pt x="13618" y="12766"/>
                    </a:cubicBezTo>
                    <a:cubicBezTo>
                      <a:pt x="13800" y="13222"/>
                      <a:pt x="14195" y="13314"/>
                      <a:pt x="14651" y="13405"/>
                    </a:cubicBezTo>
                    <a:cubicBezTo>
                      <a:pt x="15077" y="13466"/>
                      <a:pt x="15836" y="13405"/>
                      <a:pt x="16140" y="13618"/>
                    </a:cubicBezTo>
                    <a:cubicBezTo>
                      <a:pt x="16444" y="13830"/>
                      <a:pt x="16110" y="14377"/>
                      <a:pt x="16140" y="14742"/>
                    </a:cubicBezTo>
                    <a:cubicBezTo>
                      <a:pt x="16140" y="14742"/>
                      <a:pt x="16232" y="14955"/>
                      <a:pt x="15928" y="15137"/>
                    </a:cubicBezTo>
                    <a:cubicBezTo>
                      <a:pt x="15776" y="15228"/>
                      <a:pt x="15289" y="15320"/>
                      <a:pt x="15016" y="15320"/>
                    </a:cubicBezTo>
                    <a:cubicBezTo>
                      <a:pt x="14621" y="15320"/>
                      <a:pt x="14347" y="15168"/>
                      <a:pt x="14013" y="15016"/>
                    </a:cubicBezTo>
                    <a:cubicBezTo>
                      <a:pt x="13703" y="14883"/>
                      <a:pt x="12990" y="14540"/>
                      <a:pt x="12461" y="14540"/>
                    </a:cubicBezTo>
                    <a:cubicBezTo>
                      <a:pt x="12263" y="14540"/>
                      <a:pt x="12092" y="14588"/>
                      <a:pt x="11976" y="14712"/>
                    </a:cubicBezTo>
                    <a:cubicBezTo>
                      <a:pt x="11763" y="14985"/>
                      <a:pt x="12189" y="15441"/>
                      <a:pt x="11763" y="15502"/>
                    </a:cubicBezTo>
                    <a:cubicBezTo>
                      <a:pt x="11747" y="15506"/>
                      <a:pt x="11731" y="15507"/>
                      <a:pt x="11715" y="15507"/>
                    </a:cubicBezTo>
                    <a:cubicBezTo>
                      <a:pt x="11451" y="15507"/>
                      <a:pt x="11141" y="15071"/>
                      <a:pt x="10912" y="14985"/>
                    </a:cubicBezTo>
                    <a:cubicBezTo>
                      <a:pt x="10578" y="14864"/>
                      <a:pt x="10183" y="14955"/>
                      <a:pt x="9848" y="14864"/>
                    </a:cubicBezTo>
                    <a:cubicBezTo>
                      <a:pt x="9210" y="14681"/>
                      <a:pt x="9332" y="14469"/>
                      <a:pt x="9210" y="13982"/>
                    </a:cubicBezTo>
                    <a:cubicBezTo>
                      <a:pt x="9074" y="13456"/>
                      <a:pt x="8607" y="13328"/>
                      <a:pt x="8099" y="13328"/>
                    </a:cubicBezTo>
                    <a:cubicBezTo>
                      <a:pt x="7697" y="13328"/>
                      <a:pt x="7270" y="13408"/>
                      <a:pt x="6961" y="13435"/>
                    </a:cubicBezTo>
                    <a:cubicBezTo>
                      <a:pt x="6169" y="13488"/>
                      <a:pt x="5515" y="13793"/>
                      <a:pt x="4780" y="13793"/>
                    </a:cubicBezTo>
                    <a:cubicBezTo>
                      <a:pt x="4668" y="13793"/>
                      <a:pt x="4554" y="13786"/>
                      <a:pt x="4438" y="13770"/>
                    </a:cubicBezTo>
                    <a:cubicBezTo>
                      <a:pt x="4392" y="13762"/>
                      <a:pt x="4347" y="13759"/>
                      <a:pt x="4302" y="13759"/>
                    </a:cubicBezTo>
                    <a:cubicBezTo>
                      <a:pt x="3561" y="13759"/>
                      <a:pt x="2865" y="14657"/>
                      <a:pt x="2493" y="15259"/>
                    </a:cubicBezTo>
                    <a:cubicBezTo>
                      <a:pt x="2098" y="15867"/>
                      <a:pt x="2067" y="16414"/>
                      <a:pt x="1490" y="16900"/>
                    </a:cubicBezTo>
                    <a:cubicBezTo>
                      <a:pt x="243" y="17903"/>
                      <a:pt x="0" y="20396"/>
                      <a:pt x="760" y="21733"/>
                    </a:cubicBezTo>
                    <a:cubicBezTo>
                      <a:pt x="1216" y="22463"/>
                      <a:pt x="1733" y="23466"/>
                      <a:pt x="2554" y="23861"/>
                    </a:cubicBezTo>
                    <a:cubicBezTo>
                      <a:pt x="2820" y="23989"/>
                      <a:pt x="3083" y="24040"/>
                      <a:pt x="3343" y="24040"/>
                    </a:cubicBezTo>
                    <a:cubicBezTo>
                      <a:pt x="3944" y="24040"/>
                      <a:pt x="4525" y="23769"/>
                      <a:pt x="5076" y="23557"/>
                    </a:cubicBezTo>
                    <a:cubicBezTo>
                      <a:pt x="5330" y="23460"/>
                      <a:pt x="5559" y="23418"/>
                      <a:pt x="5771" y="23418"/>
                    </a:cubicBezTo>
                    <a:cubicBezTo>
                      <a:pt x="6422" y="23418"/>
                      <a:pt x="6920" y="23813"/>
                      <a:pt x="7538" y="24226"/>
                    </a:cubicBezTo>
                    <a:cubicBezTo>
                      <a:pt x="7812" y="24378"/>
                      <a:pt x="8420" y="24469"/>
                      <a:pt x="8511" y="24833"/>
                    </a:cubicBezTo>
                    <a:cubicBezTo>
                      <a:pt x="8633" y="25229"/>
                      <a:pt x="8025" y="25685"/>
                      <a:pt x="8146" y="26080"/>
                    </a:cubicBezTo>
                    <a:cubicBezTo>
                      <a:pt x="8207" y="26323"/>
                      <a:pt x="8633" y="26536"/>
                      <a:pt x="8815" y="26688"/>
                    </a:cubicBezTo>
                    <a:cubicBezTo>
                      <a:pt x="9119" y="26961"/>
                      <a:pt x="9180" y="27204"/>
                      <a:pt x="9149" y="27630"/>
                    </a:cubicBezTo>
                    <a:cubicBezTo>
                      <a:pt x="9119" y="28420"/>
                      <a:pt x="8876" y="29210"/>
                      <a:pt x="8572" y="29910"/>
                    </a:cubicBezTo>
                    <a:cubicBezTo>
                      <a:pt x="8086" y="30943"/>
                      <a:pt x="8906" y="32007"/>
                      <a:pt x="9089" y="33040"/>
                    </a:cubicBezTo>
                    <a:cubicBezTo>
                      <a:pt x="9149" y="33466"/>
                      <a:pt x="8997" y="34165"/>
                      <a:pt x="9362" y="34469"/>
                    </a:cubicBezTo>
                    <a:cubicBezTo>
                      <a:pt x="9515" y="34587"/>
                      <a:pt x="9752" y="34649"/>
                      <a:pt x="9985" y="34649"/>
                    </a:cubicBezTo>
                    <a:cubicBezTo>
                      <a:pt x="10170" y="34649"/>
                      <a:pt x="10352" y="34610"/>
                      <a:pt x="10487" y="34530"/>
                    </a:cubicBezTo>
                    <a:cubicBezTo>
                      <a:pt x="10791" y="34317"/>
                      <a:pt x="10943" y="33922"/>
                      <a:pt x="11247" y="33709"/>
                    </a:cubicBezTo>
                    <a:cubicBezTo>
                      <a:pt x="11551" y="33496"/>
                      <a:pt x="11763" y="33314"/>
                      <a:pt x="12037" y="33071"/>
                    </a:cubicBezTo>
                    <a:cubicBezTo>
                      <a:pt x="12463" y="32706"/>
                      <a:pt x="12858" y="32341"/>
                      <a:pt x="13283" y="31976"/>
                    </a:cubicBezTo>
                    <a:cubicBezTo>
                      <a:pt x="13800" y="31612"/>
                      <a:pt x="14317" y="31247"/>
                      <a:pt x="14773" y="30791"/>
                    </a:cubicBezTo>
                    <a:cubicBezTo>
                      <a:pt x="15320" y="30274"/>
                      <a:pt x="15958" y="29758"/>
                      <a:pt x="16140" y="28998"/>
                    </a:cubicBezTo>
                    <a:cubicBezTo>
                      <a:pt x="16475" y="27751"/>
                      <a:pt x="15715" y="26262"/>
                      <a:pt x="17052" y="25441"/>
                    </a:cubicBezTo>
                    <a:cubicBezTo>
                      <a:pt x="17417" y="25198"/>
                      <a:pt x="17843" y="25077"/>
                      <a:pt x="18207" y="24742"/>
                    </a:cubicBezTo>
                    <a:cubicBezTo>
                      <a:pt x="18572" y="24408"/>
                      <a:pt x="18937" y="24043"/>
                      <a:pt x="19271" y="23648"/>
                    </a:cubicBezTo>
                    <a:cubicBezTo>
                      <a:pt x="19454" y="23405"/>
                      <a:pt x="20548" y="22037"/>
                      <a:pt x="19849" y="21824"/>
                    </a:cubicBezTo>
                    <a:cubicBezTo>
                      <a:pt x="19828" y="21818"/>
                      <a:pt x="19808" y="21815"/>
                      <a:pt x="19787" y="21815"/>
                    </a:cubicBezTo>
                    <a:cubicBezTo>
                      <a:pt x="19559" y="21815"/>
                      <a:pt x="19290" y="22184"/>
                      <a:pt x="18982" y="22184"/>
                    </a:cubicBezTo>
                    <a:cubicBezTo>
                      <a:pt x="18938" y="22184"/>
                      <a:pt x="18892" y="22177"/>
                      <a:pt x="18846" y="22159"/>
                    </a:cubicBezTo>
                    <a:cubicBezTo>
                      <a:pt x="18572" y="22067"/>
                      <a:pt x="18359" y="21520"/>
                      <a:pt x="18207" y="21277"/>
                    </a:cubicBezTo>
                    <a:cubicBezTo>
                      <a:pt x="17782" y="20578"/>
                      <a:pt x="17356" y="19879"/>
                      <a:pt x="16961" y="19180"/>
                    </a:cubicBezTo>
                    <a:cubicBezTo>
                      <a:pt x="16566" y="18511"/>
                      <a:pt x="16201" y="17660"/>
                      <a:pt x="16049" y="16870"/>
                    </a:cubicBezTo>
                    <a:cubicBezTo>
                      <a:pt x="15997" y="16636"/>
                      <a:pt x="16034" y="16157"/>
                      <a:pt x="16332" y="16157"/>
                    </a:cubicBezTo>
                    <a:cubicBezTo>
                      <a:pt x="16382" y="16157"/>
                      <a:pt x="16439" y="16170"/>
                      <a:pt x="16505" y="16201"/>
                    </a:cubicBezTo>
                    <a:cubicBezTo>
                      <a:pt x="16657" y="16262"/>
                      <a:pt x="16870" y="16870"/>
                      <a:pt x="16961" y="16991"/>
                    </a:cubicBezTo>
                    <a:cubicBezTo>
                      <a:pt x="17174" y="17478"/>
                      <a:pt x="17295" y="17994"/>
                      <a:pt x="17539" y="18481"/>
                    </a:cubicBezTo>
                    <a:cubicBezTo>
                      <a:pt x="17903" y="19271"/>
                      <a:pt x="18177" y="20457"/>
                      <a:pt x="18906" y="20943"/>
                    </a:cubicBezTo>
                    <a:cubicBezTo>
                      <a:pt x="19133" y="21081"/>
                      <a:pt x="19328" y="21139"/>
                      <a:pt x="19507" y="21139"/>
                    </a:cubicBezTo>
                    <a:cubicBezTo>
                      <a:pt x="19881" y="21139"/>
                      <a:pt x="20188" y="20886"/>
                      <a:pt x="20578" y="20578"/>
                    </a:cubicBezTo>
                    <a:cubicBezTo>
                      <a:pt x="21095" y="20153"/>
                      <a:pt x="21520" y="19666"/>
                      <a:pt x="21612" y="18998"/>
                    </a:cubicBezTo>
                    <a:cubicBezTo>
                      <a:pt x="21669" y="18535"/>
                      <a:pt x="21535" y="17469"/>
                      <a:pt x="20895" y="17469"/>
                    </a:cubicBezTo>
                    <a:cubicBezTo>
                      <a:pt x="20862" y="17469"/>
                      <a:pt x="20827" y="17472"/>
                      <a:pt x="20791" y="17478"/>
                    </a:cubicBezTo>
                    <a:cubicBezTo>
                      <a:pt x="20548" y="17508"/>
                      <a:pt x="20457" y="17751"/>
                      <a:pt x="20274" y="17873"/>
                    </a:cubicBezTo>
                    <a:cubicBezTo>
                      <a:pt x="20188" y="17730"/>
                      <a:pt x="18939" y="15477"/>
                      <a:pt x="19665" y="15477"/>
                    </a:cubicBezTo>
                    <a:cubicBezTo>
                      <a:pt x="19709" y="15477"/>
                      <a:pt x="19760" y="15485"/>
                      <a:pt x="19818" y="15502"/>
                    </a:cubicBezTo>
                    <a:cubicBezTo>
                      <a:pt x="20365" y="15654"/>
                      <a:pt x="20548" y="16566"/>
                      <a:pt x="21065" y="16748"/>
                    </a:cubicBezTo>
                    <a:cubicBezTo>
                      <a:pt x="21133" y="16782"/>
                      <a:pt x="21197" y="16787"/>
                      <a:pt x="21262" y="16787"/>
                    </a:cubicBezTo>
                    <a:cubicBezTo>
                      <a:pt x="21283" y="16787"/>
                      <a:pt x="21305" y="16786"/>
                      <a:pt x="21327" y="16786"/>
                    </a:cubicBezTo>
                    <a:cubicBezTo>
                      <a:pt x="21414" y="16786"/>
                      <a:pt x="21505" y="16794"/>
                      <a:pt x="21612" y="16870"/>
                    </a:cubicBezTo>
                    <a:cubicBezTo>
                      <a:pt x="21855" y="17052"/>
                      <a:pt x="21976" y="17447"/>
                      <a:pt x="21946" y="17751"/>
                    </a:cubicBezTo>
                    <a:cubicBezTo>
                      <a:pt x="21989" y="17757"/>
                      <a:pt x="22032" y="17760"/>
                      <a:pt x="22075" y="17760"/>
                    </a:cubicBezTo>
                    <a:cubicBezTo>
                      <a:pt x="22370" y="17760"/>
                      <a:pt x="22674" y="17644"/>
                      <a:pt x="22962" y="17644"/>
                    </a:cubicBezTo>
                    <a:cubicBezTo>
                      <a:pt x="23083" y="17644"/>
                      <a:pt x="23200" y="17664"/>
                      <a:pt x="23314" y="17721"/>
                    </a:cubicBezTo>
                    <a:cubicBezTo>
                      <a:pt x="23891" y="18055"/>
                      <a:pt x="24013" y="19028"/>
                      <a:pt x="24134" y="19605"/>
                    </a:cubicBezTo>
                    <a:cubicBezTo>
                      <a:pt x="24286" y="20487"/>
                      <a:pt x="24530" y="21490"/>
                      <a:pt x="24469" y="22371"/>
                    </a:cubicBezTo>
                    <a:cubicBezTo>
                      <a:pt x="24480" y="22373"/>
                      <a:pt x="24491" y="22374"/>
                      <a:pt x="24501" y="22374"/>
                    </a:cubicBezTo>
                    <a:cubicBezTo>
                      <a:pt x="25199" y="22374"/>
                      <a:pt x="25230" y="18531"/>
                      <a:pt x="25320" y="17873"/>
                    </a:cubicBezTo>
                    <a:cubicBezTo>
                      <a:pt x="25411" y="17235"/>
                      <a:pt x="25502" y="16566"/>
                      <a:pt x="25563" y="15867"/>
                    </a:cubicBezTo>
                    <a:cubicBezTo>
                      <a:pt x="24742" y="9149"/>
                      <a:pt x="20882" y="3374"/>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4"/>
              <p:cNvSpPr/>
              <p:nvPr/>
            </p:nvSpPr>
            <p:spPr>
              <a:xfrm>
                <a:off x="13876263" y="2648125"/>
                <a:ext cx="53225" cy="73250"/>
              </a:xfrm>
              <a:custGeom>
                <a:avLst/>
                <a:gdLst/>
                <a:ahLst/>
                <a:cxnLst/>
                <a:rect l="l" t="t" r="r" b="b"/>
                <a:pathLst>
                  <a:path w="2129" h="2930" extrusionOk="0">
                    <a:moveTo>
                      <a:pt x="390" y="0"/>
                    </a:moveTo>
                    <a:cubicBezTo>
                      <a:pt x="249" y="0"/>
                      <a:pt x="129" y="68"/>
                      <a:pt x="92" y="240"/>
                    </a:cubicBezTo>
                    <a:cubicBezTo>
                      <a:pt x="1" y="635"/>
                      <a:pt x="366" y="665"/>
                      <a:pt x="487" y="939"/>
                    </a:cubicBezTo>
                    <a:cubicBezTo>
                      <a:pt x="578" y="1091"/>
                      <a:pt x="487" y="1182"/>
                      <a:pt x="609" y="1334"/>
                    </a:cubicBezTo>
                    <a:cubicBezTo>
                      <a:pt x="669" y="1425"/>
                      <a:pt x="791" y="1425"/>
                      <a:pt x="761" y="1607"/>
                    </a:cubicBezTo>
                    <a:lnTo>
                      <a:pt x="761" y="1699"/>
                    </a:lnTo>
                    <a:cubicBezTo>
                      <a:pt x="761" y="1717"/>
                      <a:pt x="761" y="1802"/>
                      <a:pt x="761" y="1820"/>
                    </a:cubicBezTo>
                    <a:cubicBezTo>
                      <a:pt x="709" y="1803"/>
                      <a:pt x="656" y="1793"/>
                      <a:pt x="606" y="1793"/>
                    </a:cubicBezTo>
                    <a:cubicBezTo>
                      <a:pt x="478" y="1793"/>
                      <a:pt x="374" y="1858"/>
                      <a:pt x="396" y="2033"/>
                    </a:cubicBezTo>
                    <a:cubicBezTo>
                      <a:pt x="426" y="2215"/>
                      <a:pt x="669" y="2307"/>
                      <a:pt x="761" y="2459"/>
                    </a:cubicBezTo>
                    <a:cubicBezTo>
                      <a:pt x="791" y="2519"/>
                      <a:pt x="791" y="2641"/>
                      <a:pt x="821" y="2671"/>
                    </a:cubicBezTo>
                    <a:cubicBezTo>
                      <a:pt x="913" y="2732"/>
                      <a:pt x="1095" y="2702"/>
                      <a:pt x="1156" y="2732"/>
                    </a:cubicBezTo>
                    <a:cubicBezTo>
                      <a:pt x="1323" y="2756"/>
                      <a:pt x="1509" y="2930"/>
                      <a:pt x="1669" y="2930"/>
                    </a:cubicBezTo>
                    <a:cubicBezTo>
                      <a:pt x="1713" y="2930"/>
                      <a:pt x="1755" y="2917"/>
                      <a:pt x="1794" y="2884"/>
                    </a:cubicBezTo>
                    <a:cubicBezTo>
                      <a:pt x="1916" y="2762"/>
                      <a:pt x="1794" y="2550"/>
                      <a:pt x="1885" y="2398"/>
                    </a:cubicBezTo>
                    <a:cubicBezTo>
                      <a:pt x="1976" y="2246"/>
                      <a:pt x="2128" y="2276"/>
                      <a:pt x="2128" y="2033"/>
                    </a:cubicBezTo>
                    <a:cubicBezTo>
                      <a:pt x="2128" y="1790"/>
                      <a:pt x="1946" y="1729"/>
                      <a:pt x="1733" y="1607"/>
                    </a:cubicBezTo>
                    <a:cubicBezTo>
                      <a:pt x="1521" y="1486"/>
                      <a:pt x="1429" y="1364"/>
                      <a:pt x="1277" y="1152"/>
                    </a:cubicBezTo>
                    <a:cubicBezTo>
                      <a:pt x="1186" y="1030"/>
                      <a:pt x="1065" y="908"/>
                      <a:pt x="1004" y="787"/>
                    </a:cubicBezTo>
                    <a:cubicBezTo>
                      <a:pt x="913" y="604"/>
                      <a:pt x="1034" y="483"/>
                      <a:pt x="943" y="331"/>
                    </a:cubicBezTo>
                    <a:cubicBezTo>
                      <a:pt x="852" y="149"/>
                      <a:pt x="599"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4"/>
              <p:cNvSpPr/>
              <p:nvPr/>
            </p:nvSpPr>
            <p:spPr>
              <a:xfrm>
                <a:off x="13849038" y="2678375"/>
                <a:ext cx="28025" cy="33700"/>
              </a:xfrm>
              <a:custGeom>
                <a:avLst/>
                <a:gdLst/>
                <a:ahLst/>
                <a:cxnLst/>
                <a:rect l="l" t="t" r="r" b="b"/>
                <a:pathLst>
                  <a:path w="1121" h="1348" extrusionOk="0">
                    <a:moveTo>
                      <a:pt x="561" y="1"/>
                    </a:moveTo>
                    <a:cubicBezTo>
                      <a:pt x="225" y="1"/>
                      <a:pt x="58" y="350"/>
                      <a:pt x="87" y="671"/>
                    </a:cubicBezTo>
                    <a:cubicBezTo>
                      <a:pt x="117" y="732"/>
                      <a:pt x="178" y="762"/>
                      <a:pt x="148" y="853"/>
                    </a:cubicBezTo>
                    <a:cubicBezTo>
                      <a:pt x="148" y="975"/>
                      <a:pt x="56" y="1005"/>
                      <a:pt x="26" y="1097"/>
                    </a:cubicBezTo>
                    <a:cubicBezTo>
                      <a:pt x="0" y="1276"/>
                      <a:pt x="39" y="1347"/>
                      <a:pt x="179" y="1347"/>
                    </a:cubicBezTo>
                    <a:cubicBezTo>
                      <a:pt x="206" y="1347"/>
                      <a:pt x="235" y="1345"/>
                      <a:pt x="269" y="1340"/>
                    </a:cubicBezTo>
                    <a:cubicBezTo>
                      <a:pt x="451" y="1309"/>
                      <a:pt x="907" y="1005"/>
                      <a:pt x="999" y="823"/>
                    </a:cubicBezTo>
                    <a:cubicBezTo>
                      <a:pt x="1120" y="610"/>
                      <a:pt x="968" y="245"/>
                      <a:pt x="725" y="215"/>
                    </a:cubicBezTo>
                    <a:cubicBezTo>
                      <a:pt x="695" y="185"/>
                      <a:pt x="725" y="124"/>
                      <a:pt x="695" y="93"/>
                    </a:cubicBezTo>
                    <a:cubicBezTo>
                      <a:pt x="634" y="2"/>
                      <a:pt x="603" y="2"/>
                      <a:pt x="603" y="2"/>
                    </a:cubicBezTo>
                    <a:cubicBezTo>
                      <a:pt x="589" y="1"/>
                      <a:pt x="575"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4"/>
              <p:cNvSpPr/>
              <p:nvPr/>
            </p:nvSpPr>
            <p:spPr>
              <a:xfrm>
                <a:off x="14098588" y="2490950"/>
                <a:ext cx="44425" cy="50825"/>
              </a:xfrm>
              <a:custGeom>
                <a:avLst/>
                <a:gdLst/>
                <a:ahLst/>
                <a:cxnLst/>
                <a:rect l="l" t="t" r="r" b="b"/>
                <a:pathLst>
                  <a:path w="1777" h="2033" extrusionOk="0">
                    <a:moveTo>
                      <a:pt x="211" y="0"/>
                    </a:moveTo>
                    <a:cubicBezTo>
                      <a:pt x="85" y="0"/>
                      <a:pt x="1" y="139"/>
                      <a:pt x="105" y="417"/>
                    </a:cubicBezTo>
                    <a:cubicBezTo>
                      <a:pt x="135" y="569"/>
                      <a:pt x="257" y="691"/>
                      <a:pt x="348" y="843"/>
                    </a:cubicBezTo>
                    <a:cubicBezTo>
                      <a:pt x="409" y="995"/>
                      <a:pt x="409" y="1116"/>
                      <a:pt x="439" y="1238"/>
                    </a:cubicBezTo>
                    <a:cubicBezTo>
                      <a:pt x="500" y="1481"/>
                      <a:pt x="591" y="1542"/>
                      <a:pt x="743" y="1694"/>
                    </a:cubicBezTo>
                    <a:cubicBezTo>
                      <a:pt x="926" y="1876"/>
                      <a:pt x="956" y="1876"/>
                      <a:pt x="1199" y="1907"/>
                    </a:cubicBezTo>
                    <a:cubicBezTo>
                      <a:pt x="1307" y="1934"/>
                      <a:pt x="1416" y="2033"/>
                      <a:pt x="1545" y="2033"/>
                    </a:cubicBezTo>
                    <a:cubicBezTo>
                      <a:pt x="1561" y="2033"/>
                      <a:pt x="1578" y="2031"/>
                      <a:pt x="1594" y="2028"/>
                    </a:cubicBezTo>
                    <a:cubicBezTo>
                      <a:pt x="1594" y="2028"/>
                      <a:pt x="1777" y="1998"/>
                      <a:pt x="1533" y="1755"/>
                    </a:cubicBezTo>
                    <a:cubicBezTo>
                      <a:pt x="1108" y="1299"/>
                      <a:pt x="774" y="782"/>
                      <a:pt x="500" y="235"/>
                    </a:cubicBezTo>
                    <a:cubicBezTo>
                      <a:pt x="422" y="78"/>
                      <a:pt x="305"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4"/>
              <p:cNvSpPr/>
              <p:nvPr/>
            </p:nvSpPr>
            <p:spPr>
              <a:xfrm>
                <a:off x="13341313" y="2539350"/>
                <a:ext cx="386800" cy="940025"/>
              </a:xfrm>
              <a:custGeom>
                <a:avLst/>
                <a:gdLst/>
                <a:ahLst/>
                <a:cxnLst/>
                <a:rect l="l" t="t" r="r" b="b"/>
                <a:pathLst>
                  <a:path w="15472" h="37601" extrusionOk="0">
                    <a:moveTo>
                      <a:pt x="8481" y="1"/>
                    </a:moveTo>
                    <a:cubicBezTo>
                      <a:pt x="3344" y="3983"/>
                      <a:pt x="0" y="10214"/>
                      <a:pt x="0" y="17235"/>
                    </a:cubicBezTo>
                    <a:cubicBezTo>
                      <a:pt x="0" y="17691"/>
                      <a:pt x="31" y="18117"/>
                      <a:pt x="61" y="18573"/>
                    </a:cubicBezTo>
                    <a:cubicBezTo>
                      <a:pt x="91" y="18633"/>
                      <a:pt x="152" y="18694"/>
                      <a:pt x="213" y="18755"/>
                    </a:cubicBezTo>
                    <a:cubicBezTo>
                      <a:pt x="365" y="18877"/>
                      <a:pt x="517" y="18968"/>
                      <a:pt x="669" y="19089"/>
                    </a:cubicBezTo>
                    <a:cubicBezTo>
                      <a:pt x="882" y="19241"/>
                      <a:pt x="821" y="19363"/>
                      <a:pt x="821" y="19636"/>
                    </a:cubicBezTo>
                    <a:cubicBezTo>
                      <a:pt x="851" y="19910"/>
                      <a:pt x="821" y="20123"/>
                      <a:pt x="1125" y="20153"/>
                    </a:cubicBezTo>
                    <a:cubicBezTo>
                      <a:pt x="1307" y="20153"/>
                      <a:pt x="1459" y="20153"/>
                      <a:pt x="1611" y="20305"/>
                    </a:cubicBezTo>
                    <a:cubicBezTo>
                      <a:pt x="1824" y="20579"/>
                      <a:pt x="1946" y="20974"/>
                      <a:pt x="2128" y="21278"/>
                    </a:cubicBezTo>
                    <a:cubicBezTo>
                      <a:pt x="2310" y="21582"/>
                      <a:pt x="2614" y="21764"/>
                      <a:pt x="2827" y="22038"/>
                    </a:cubicBezTo>
                    <a:lnTo>
                      <a:pt x="3070" y="22220"/>
                    </a:lnTo>
                    <a:cubicBezTo>
                      <a:pt x="3131" y="22250"/>
                      <a:pt x="3161" y="22311"/>
                      <a:pt x="3222" y="22372"/>
                    </a:cubicBezTo>
                    <a:cubicBezTo>
                      <a:pt x="3465" y="22615"/>
                      <a:pt x="3374" y="22980"/>
                      <a:pt x="3405" y="23314"/>
                    </a:cubicBezTo>
                    <a:cubicBezTo>
                      <a:pt x="3435" y="23709"/>
                      <a:pt x="3405" y="24165"/>
                      <a:pt x="3435" y="24591"/>
                    </a:cubicBezTo>
                    <a:cubicBezTo>
                      <a:pt x="3465" y="25138"/>
                      <a:pt x="3739" y="25685"/>
                      <a:pt x="4012" y="26172"/>
                    </a:cubicBezTo>
                    <a:cubicBezTo>
                      <a:pt x="4408" y="26901"/>
                      <a:pt x="4955" y="27479"/>
                      <a:pt x="5502" y="28086"/>
                    </a:cubicBezTo>
                    <a:cubicBezTo>
                      <a:pt x="5958" y="28664"/>
                      <a:pt x="6383" y="29241"/>
                      <a:pt x="6809" y="29819"/>
                    </a:cubicBezTo>
                    <a:cubicBezTo>
                      <a:pt x="7022" y="30093"/>
                      <a:pt x="7204" y="30305"/>
                      <a:pt x="7447" y="30548"/>
                    </a:cubicBezTo>
                    <a:cubicBezTo>
                      <a:pt x="7660" y="30731"/>
                      <a:pt x="7812" y="30974"/>
                      <a:pt x="7994" y="31187"/>
                    </a:cubicBezTo>
                    <a:cubicBezTo>
                      <a:pt x="8177" y="31430"/>
                      <a:pt x="8420" y="31704"/>
                      <a:pt x="8602" y="31947"/>
                    </a:cubicBezTo>
                    <a:cubicBezTo>
                      <a:pt x="8785" y="32190"/>
                      <a:pt x="9089" y="32585"/>
                      <a:pt x="9271" y="32737"/>
                    </a:cubicBezTo>
                    <a:lnTo>
                      <a:pt x="9514" y="33132"/>
                    </a:lnTo>
                    <a:cubicBezTo>
                      <a:pt x="9727" y="33254"/>
                      <a:pt x="9879" y="33618"/>
                      <a:pt x="10031" y="33770"/>
                    </a:cubicBezTo>
                    <a:cubicBezTo>
                      <a:pt x="10183" y="33922"/>
                      <a:pt x="10304" y="34105"/>
                      <a:pt x="10456" y="34226"/>
                    </a:cubicBezTo>
                    <a:cubicBezTo>
                      <a:pt x="11247" y="34925"/>
                      <a:pt x="12067" y="35564"/>
                      <a:pt x="12918" y="36172"/>
                    </a:cubicBezTo>
                    <a:cubicBezTo>
                      <a:pt x="13374" y="36506"/>
                      <a:pt x="13830" y="36901"/>
                      <a:pt x="14347" y="37144"/>
                    </a:cubicBezTo>
                    <a:cubicBezTo>
                      <a:pt x="14681" y="37296"/>
                      <a:pt x="15076" y="37539"/>
                      <a:pt x="15441" y="37600"/>
                    </a:cubicBezTo>
                    <a:cubicBezTo>
                      <a:pt x="15441" y="37570"/>
                      <a:pt x="15441" y="37570"/>
                      <a:pt x="15441" y="37570"/>
                    </a:cubicBezTo>
                    <a:cubicBezTo>
                      <a:pt x="15472" y="37479"/>
                      <a:pt x="15016" y="37266"/>
                      <a:pt x="14955" y="37205"/>
                    </a:cubicBezTo>
                    <a:cubicBezTo>
                      <a:pt x="14742" y="37084"/>
                      <a:pt x="14560" y="36962"/>
                      <a:pt x="14347" y="36810"/>
                    </a:cubicBezTo>
                    <a:cubicBezTo>
                      <a:pt x="14165" y="36688"/>
                      <a:pt x="13952" y="36628"/>
                      <a:pt x="13739" y="36506"/>
                    </a:cubicBezTo>
                    <a:cubicBezTo>
                      <a:pt x="13435" y="36324"/>
                      <a:pt x="13222" y="36050"/>
                      <a:pt x="12979" y="35807"/>
                    </a:cubicBezTo>
                    <a:cubicBezTo>
                      <a:pt x="12736" y="35594"/>
                      <a:pt x="12493" y="35412"/>
                      <a:pt x="12371" y="35108"/>
                    </a:cubicBezTo>
                    <a:cubicBezTo>
                      <a:pt x="12250" y="34834"/>
                      <a:pt x="12341" y="34652"/>
                      <a:pt x="12341" y="34409"/>
                    </a:cubicBezTo>
                    <a:cubicBezTo>
                      <a:pt x="12310" y="34166"/>
                      <a:pt x="12189" y="33983"/>
                      <a:pt x="12158" y="33770"/>
                    </a:cubicBezTo>
                    <a:cubicBezTo>
                      <a:pt x="12158" y="33649"/>
                      <a:pt x="12098" y="33558"/>
                      <a:pt x="12128" y="33406"/>
                    </a:cubicBezTo>
                    <a:cubicBezTo>
                      <a:pt x="12128" y="33345"/>
                      <a:pt x="12158" y="33314"/>
                      <a:pt x="12158" y="33193"/>
                    </a:cubicBezTo>
                    <a:cubicBezTo>
                      <a:pt x="12189" y="33011"/>
                      <a:pt x="12128" y="32463"/>
                      <a:pt x="12128" y="32463"/>
                    </a:cubicBezTo>
                    <a:cubicBezTo>
                      <a:pt x="12158" y="31947"/>
                      <a:pt x="12219" y="31339"/>
                      <a:pt x="12462" y="30852"/>
                    </a:cubicBezTo>
                    <a:cubicBezTo>
                      <a:pt x="12614" y="30579"/>
                      <a:pt x="12736" y="30305"/>
                      <a:pt x="12949" y="30062"/>
                    </a:cubicBezTo>
                    <a:cubicBezTo>
                      <a:pt x="13131" y="29849"/>
                      <a:pt x="13131" y="29667"/>
                      <a:pt x="13131" y="29393"/>
                    </a:cubicBezTo>
                    <a:cubicBezTo>
                      <a:pt x="13131" y="28694"/>
                      <a:pt x="13131" y="28056"/>
                      <a:pt x="12858" y="27418"/>
                    </a:cubicBezTo>
                    <a:cubicBezTo>
                      <a:pt x="12584" y="26749"/>
                      <a:pt x="13010" y="26050"/>
                      <a:pt x="12402" y="25503"/>
                    </a:cubicBezTo>
                    <a:cubicBezTo>
                      <a:pt x="12189" y="25290"/>
                      <a:pt x="11976" y="25381"/>
                      <a:pt x="11703" y="25290"/>
                    </a:cubicBezTo>
                    <a:cubicBezTo>
                      <a:pt x="11307" y="25138"/>
                      <a:pt x="10943" y="25016"/>
                      <a:pt x="10548" y="24834"/>
                    </a:cubicBezTo>
                    <a:cubicBezTo>
                      <a:pt x="10244" y="24682"/>
                      <a:pt x="9909" y="24500"/>
                      <a:pt x="9605" y="24348"/>
                    </a:cubicBezTo>
                    <a:cubicBezTo>
                      <a:pt x="9210" y="24135"/>
                      <a:pt x="9453" y="23922"/>
                      <a:pt x="9453" y="23557"/>
                    </a:cubicBezTo>
                    <a:cubicBezTo>
                      <a:pt x="9423" y="23223"/>
                      <a:pt x="9149" y="23193"/>
                      <a:pt x="8906" y="23041"/>
                    </a:cubicBezTo>
                    <a:cubicBezTo>
                      <a:pt x="8663" y="22919"/>
                      <a:pt x="8450" y="22737"/>
                      <a:pt x="8207" y="22646"/>
                    </a:cubicBezTo>
                    <a:cubicBezTo>
                      <a:pt x="7994" y="22554"/>
                      <a:pt x="7812" y="22463"/>
                      <a:pt x="7630" y="22342"/>
                    </a:cubicBezTo>
                    <a:cubicBezTo>
                      <a:pt x="7386" y="22190"/>
                      <a:pt x="7174" y="21977"/>
                      <a:pt x="6900" y="21886"/>
                    </a:cubicBezTo>
                    <a:cubicBezTo>
                      <a:pt x="6657" y="21825"/>
                      <a:pt x="6444" y="21795"/>
                      <a:pt x="6231" y="21643"/>
                    </a:cubicBezTo>
                    <a:cubicBezTo>
                      <a:pt x="5958" y="21491"/>
                      <a:pt x="5715" y="21308"/>
                      <a:pt x="5441" y="21156"/>
                    </a:cubicBezTo>
                    <a:cubicBezTo>
                      <a:pt x="5157" y="20981"/>
                      <a:pt x="4746" y="20775"/>
                      <a:pt x="4369" y="20775"/>
                    </a:cubicBezTo>
                    <a:cubicBezTo>
                      <a:pt x="4222" y="20775"/>
                      <a:pt x="4079" y="20806"/>
                      <a:pt x="3952" y="20883"/>
                    </a:cubicBezTo>
                    <a:cubicBezTo>
                      <a:pt x="3952" y="20883"/>
                      <a:pt x="3943" y="20881"/>
                      <a:pt x="3929" y="20881"/>
                    </a:cubicBezTo>
                    <a:cubicBezTo>
                      <a:pt x="3871" y="20881"/>
                      <a:pt x="3721" y="20901"/>
                      <a:pt x="3648" y="21095"/>
                    </a:cubicBezTo>
                    <a:cubicBezTo>
                      <a:pt x="3547" y="21296"/>
                      <a:pt x="3551" y="21559"/>
                      <a:pt x="3349" y="21559"/>
                    </a:cubicBezTo>
                    <a:cubicBezTo>
                      <a:pt x="3307" y="21559"/>
                      <a:pt x="3255" y="21547"/>
                      <a:pt x="3192" y="21521"/>
                    </a:cubicBezTo>
                    <a:cubicBezTo>
                      <a:pt x="3009" y="21460"/>
                      <a:pt x="2797" y="21278"/>
                      <a:pt x="2645" y="21156"/>
                    </a:cubicBezTo>
                    <a:cubicBezTo>
                      <a:pt x="2432" y="21035"/>
                      <a:pt x="2280" y="20852"/>
                      <a:pt x="2189" y="20640"/>
                    </a:cubicBezTo>
                    <a:cubicBezTo>
                      <a:pt x="2097" y="20427"/>
                      <a:pt x="2097" y="20184"/>
                      <a:pt x="2097" y="19940"/>
                    </a:cubicBezTo>
                    <a:cubicBezTo>
                      <a:pt x="2097" y="19788"/>
                      <a:pt x="2097" y="19576"/>
                      <a:pt x="2006" y="19424"/>
                    </a:cubicBezTo>
                    <a:cubicBezTo>
                      <a:pt x="1915" y="19302"/>
                      <a:pt x="1702" y="19272"/>
                      <a:pt x="1642" y="19150"/>
                    </a:cubicBezTo>
                    <a:cubicBezTo>
                      <a:pt x="1550" y="19029"/>
                      <a:pt x="1581" y="18694"/>
                      <a:pt x="1550" y="18542"/>
                    </a:cubicBezTo>
                    <a:cubicBezTo>
                      <a:pt x="1520" y="18421"/>
                      <a:pt x="1459" y="18299"/>
                      <a:pt x="1459" y="18177"/>
                    </a:cubicBezTo>
                    <a:cubicBezTo>
                      <a:pt x="1429" y="17995"/>
                      <a:pt x="1490" y="17813"/>
                      <a:pt x="1459" y="17600"/>
                    </a:cubicBezTo>
                    <a:cubicBezTo>
                      <a:pt x="1441" y="17456"/>
                      <a:pt x="1370" y="17366"/>
                      <a:pt x="1290" y="17366"/>
                    </a:cubicBezTo>
                    <a:cubicBezTo>
                      <a:pt x="1235" y="17366"/>
                      <a:pt x="1175" y="17409"/>
                      <a:pt x="1125" y="17509"/>
                    </a:cubicBezTo>
                    <a:cubicBezTo>
                      <a:pt x="973" y="17752"/>
                      <a:pt x="1155" y="18086"/>
                      <a:pt x="1064" y="18329"/>
                    </a:cubicBezTo>
                    <a:cubicBezTo>
                      <a:pt x="1039" y="18453"/>
                      <a:pt x="934" y="18597"/>
                      <a:pt x="797" y="18597"/>
                    </a:cubicBezTo>
                    <a:cubicBezTo>
                      <a:pt x="766" y="18597"/>
                      <a:pt x="733" y="18590"/>
                      <a:pt x="699" y="18573"/>
                    </a:cubicBezTo>
                    <a:cubicBezTo>
                      <a:pt x="517" y="18451"/>
                      <a:pt x="608" y="18056"/>
                      <a:pt x="639" y="17904"/>
                    </a:cubicBezTo>
                    <a:cubicBezTo>
                      <a:pt x="669" y="17326"/>
                      <a:pt x="639" y="16779"/>
                      <a:pt x="669" y="16202"/>
                    </a:cubicBezTo>
                    <a:cubicBezTo>
                      <a:pt x="697" y="15688"/>
                      <a:pt x="914" y="14423"/>
                      <a:pt x="1595" y="14423"/>
                    </a:cubicBezTo>
                    <a:cubicBezTo>
                      <a:pt x="1639" y="14423"/>
                      <a:pt x="1685" y="14428"/>
                      <a:pt x="1733" y="14439"/>
                    </a:cubicBezTo>
                    <a:cubicBezTo>
                      <a:pt x="2280" y="14560"/>
                      <a:pt x="2189" y="15199"/>
                      <a:pt x="2189" y="15655"/>
                    </a:cubicBezTo>
                    <a:cubicBezTo>
                      <a:pt x="2189" y="15807"/>
                      <a:pt x="2128" y="16263"/>
                      <a:pt x="2371" y="16293"/>
                    </a:cubicBezTo>
                    <a:cubicBezTo>
                      <a:pt x="2382" y="16295"/>
                      <a:pt x="2392" y="16295"/>
                      <a:pt x="2402" y="16295"/>
                    </a:cubicBezTo>
                    <a:cubicBezTo>
                      <a:pt x="2578" y="16295"/>
                      <a:pt x="2523" y="16042"/>
                      <a:pt x="2523" y="15898"/>
                    </a:cubicBezTo>
                    <a:cubicBezTo>
                      <a:pt x="2553" y="15442"/>
                      <a:pt x="2675" y="15016"/>
                      <a:pt x="2675" y="14560"/>
                    </a:cubicBezTo>
                    <a:cubicBezTo>
                      <a:pt x="2705" y="14165"/>
                      <a:pt x="2614" y="13861"/>
                      <a:pt x="2888" y="13527"/>
                    </a:cubicBezTo>
                    <a:cubicBezTo>
                      <a:pt x="2888" y="13527"/>
                      <a:pt x="2918" y="13405"/>
                      <a:pt x="3040" y="13101"/>
                    </a:cubicBezTo>
                    <a:cubicBezTo>
                      <a:pt x="3192" y="12645"/>
                      <a:pt x="3587" y="12311"/>
                      <a:pt x="3739" y="11825"/>
                    </a:cubicBezTo>
                    <a:cubicBezTo>
                      <a:pt x="3800" y="11612"/>
                      <a:pt x="3830" y="11460"/>
                      <a:pt x="3982" y="11247"/>
                    </a:cubicBezTo>
                    <a:cubicBezTo>
                      <a:pt x="4164" y="11004"/>
                      <a:pt x="4468" y="10883"/>
                      <a:pt x="4681" y="10670"/>
                    </a:cubicBezTo>
                    <a:cubicBezTo>
                      <a:pt x="4894" y="10487"/>
                      <a:pt x="5046" y="10244"/>
                      <a:pt x="5228" y="10062"/>
                    </a:cubicBezTo>
                    <a:cubicBezTo>
                      <a:pt x="5380" y="9879"/>
                      <a:pt x="5471" y="9667"/>
                      <a:pt x="5654" y="9515"/>
                    </a:cubicBezTo>
                    <a:cubicBezTo>
                      <a:pt x="5782" y="9387"/>
                      <a:pt x="6129" y="9204"/>
                      <a:pt x="6393" y="9204"/>
                    </a:cubicBezTo>
                    <a:cubicBezTo>
                      <a:pt x="6568" y="9204"/>
                      <a:pt x="6706" y="9284"/>
                      <a:pt x="6718" y="9515"/>
                    </a:cubicBezTo>
                    <a:cubicBezTo>
                      <a:pt x="6809" y="9484"/>
                      <a:pt x="6839" y="9363"/>
                      <a:pt x="6930" y="9302"/>
                    </a:cubicBezTo>
                    <a:cubicBezTo>
                      <a:pt x="7052" y="9241"/>
                      <a:pt x="7143" y="9272"/>
                      <a:pt x="7234" y="9211"/>
                    </a:cubicBezTo>
                    <a:cubicBezTo>
                      <a:pt x="7569" y="9028"/>
                      <a:pt x="7204" y="8876"/>
                      <a:pt x="6961" y="8816"/>
                    </a:cubicBezTo>
                    <a:cubicBezTo>
                      <a:pt x="6778" y="8785"/>
                      <a:pt x="6262" y="8755"/>
                      <a:pt x="6171" y="8603"/>
                    </a:cubicBezTo>
                    <a:cubicBezTo>
                      <a:pt x="6049" y="8451"/>
                      <a:pt x="6262" y="8147"/>
                      <a:pt x="6444" y="8147"/>
                    </a:cubicBezTo>
                    <a:cubicBezTo>
                      <a:pt x="6505" y="7873"/>
                      <a:pt x="6231" y="7782"/>
                      <a:pt x="6566" y="7661"/>
                    </a:cubicBezTo>
                    <a:cubicBezTo>
                      <a:pt x="6687" y="7630"/>
                      <a:pt x="6778" y="7600"/>
                      <a:pt x="6870" y="7569"/>
                    </a:cubicBezTo>
                    <a:cubicBezTo>
                      <a:pt x="6991" y="7509"/>
                      <a:pt x="7022" y="7417"/>
                      <a:pt x="7113" y="7357"/>
                    </a:cubicBezTo>
                    <a:cubicBezTo>
                      <a:pt x="7386" y="7144"/>
                      <a:pt x="7812" y="7326"/>
                      <a:pt x="8055" y="7083"/>
                    </a:cubicBezTo>
                    <a:cubicBezTo>
                      <a:pt x="8237" y="6870"/>
                      <a:pt x="8329" y="6597"/>
                      <a:pt x="8633" y="6475"/>
                    </a:cubicBezTo>
                    <a:cubicBezTo>
                      <a:pt x="8876" y="6384"/>
                      <a:pt x="9149" y="6414"/>
                      <a:pt x="9392" y="6354"/>
                    </a:cubicBezTo>
                    <a:cubicBezTo>
                      <a:pt x="9453" y="6171"/>
                      <a:pt x="9089" y="5898"/>
                      <a:pt x="8997" y="5746"/>
                    </a:cubicBezTo>
                    <a:cubicBezTo>
                      <a:pt x="8845" y="5503"/>
                      <a:pt x="8724" y="5320"/>
                      <a:pt x="8724" y="5016"/>
                    </a:cubicBezTo>
                    <a:cubicBezTo>
                      <a:pt x="8724" y="4712"/>
                      <a:pt x="9028" y="4439"/>
                      <a:pt x="8967" y="4135"/>
                    </a:cubicBezTo>
                    <a:cubicBezTo>
                      <a:pt x="8937" y="4044"/>
                      <a:pt x="8937" y="3952"/>
                      <a:pt x="8785" y="3922"/>
                    </a:cubicBezTo>
                    <a:cubicBezTo>
                      <a:pt x="8772" y="3919"/>
                      <a:pt x="8760" y="3917"/>
                      <a:pt x="8748" y="3917"/>
                    </a:cubicBezTo>
                    <a:cubicBezTo>
                      <a:pt x="8649" y="3917"/>
                      <a:pt x="8589" y="4026"/>
                      <a:pt x="8481" y="4135"/>
                    </a:cubicBezTo>
                    <a:cubicBezTo>
                      <a:pt x="8405" y="4230"/>
                      <a:pt x="8293" y="4337"/>
                      <a:pt x="8205" y="4337"/>
                    </a:cubicBezTo>
                    <a:cubicBezTo>
                      <a:pt x="8152" y="4337"/>
                      <a:pt x="8108" y="4298"/>
                      <a:pt x="8085" y="4196"/>
                    </a:cubicBezTo>
                    <a:cubicBezTo>
                      <a:pt x="7994" y="3983"/>
                      <a:pt x="8085" y="3709"/>
                      <a:pt x="8085" y="3496"/>
                    </a:cubicBezTo>
                    <a:cubicBezTo>
                      <a:pt x="8055" y="3314"/>
                      <a:pt x="8025" y="3101"/>
                      <a:pt x="7873" y="3040"/>
                    </a:cubicBezTo>
                    <a:cubicBezTo>
                      <a:pt x="7828" y="3023"/>
                      <a:pt x="7768" y="3015"/>
                      <a:pt x="7702" y="3015"/>
                    </a:cubicBezTo>
                    <a:cubicBezTo>
                      <a:pt x="7543" y="3015"/>
                      <a:pt x="7351" y="3058"/>
                      <a:pt x="7265" y="3101"/>
                    </a:cubicBezTo>
                    <a:cubicBezTo>
                      <a:pt x="7082" y="3192"/>
                      <a:pt x="7022" y="3466"/>
                      <a:pt x="6930" y="3648"/>
                    </a:cubicBezTo>
                    <a:cubicBezTo>
                      <a:pt x="6809" y="3892"/>
                      <a:pt x="6748" y="4165"/>
                      <a:pt x="6566" y="4378"/>
                    </a:cubicBezTo>
                    <a:cubicBezTo>
                      <a:pt x="6414" y="4530"/>
                      <a:pt x="6231" y="4651"/>
                      <a:pt x="6110" y="4773"/>
                    </a:cubicBezTo>
                    <a:cubicBezTo>
                      <a:pt x="5836" y="5047"/>
                      <a:pt x="5745" y="5351"/>
                      <a:pt x="5563" y="5654"/>
                    </a:cubicBezTo>
                    <a:cubicBezTo>
                      <a:pt x="5441" y="5867"/>
                      <a:pt x="5289" y="5958"/>
                      <a:pt x="5167" y="6110"/>
                    </a:cubicBezTo>
                    <a:cubicBezTo>
                      <a:pt x="5080" y="6198"/>
                      <a:pt x="5049" y="6508"/>
                      <a:pt x="4913" y="6508"/>
                    </a:cubicBezTo>
                    <a:cubicBezTo>
                      <a:pt x="4907" y="6508"/>
                      <a:pt x="4900" y="6507"/>
                      <a:pt x="4894" y="6506"/>
                    </a:cubicBezTo>
                    <a:cubicBezTo>
                      <a:pt x="4560" y="6506"/>
                      <a:pt x="4924" y="6141"/>
                      <a:pt x="4955" y="6050"/>
                    </a:cubicBezTo>
                    <a:cubicBezTo>
                      <a:pt x="5015" y="5928"/>
                      <a:pt x="5076" y="5715"/>
                      <a:pt x="5076" y="5563"/>
                    </a:cubicBezTo>
                    <a:cubicBezTo>
                      <a:pt x="5046" y="5290"/>
                      <a:pt x="4864" y="5138"/>
                      <a:pt x="4955" y="4864"/>
                    </a:cubicBezTo>
                    <a:cubicBezTo>
                      <a:pt x="5015" y="4651"/>
                      <a:pt x="5076" y="4469"/>
                      <a:pt x="5198" y="4287"/>
                    </a:cubicBezTo>
                    <a:cubicBezTo>
                      <a:pt x="5259" y="4196"/>
                      <a:pt x="5289" y="4135"/>
                      <a:pt x="5350" y="4074"/>
                    </a:cubicBezTo>
                    <a:lnTo>
                      <a:pt x="5502" y="3831"/>
                    </a:lnTo>
                    <a:cubicBezTo>
                      <a:pt x="5988" y="3101"/>
                      <a:pt x="6900" y="2706"/>
                      <a:pt x="7326" y="1946"/>
                    </a:cubicBezTo>
                    <a:cubicBezTo>
                      <a:pt x="7449" y="2045"/>
                      <a:pt x="7332" y="2445"/>
                      <a:pt x="7495" y="2445"/>
                    </a:cubicBezTo>
                    <a:cubicBezTo>
                      <a:pt x="7533" y="2445"/>
                      <a:pt x="7586" y="2423"/>
                      <a:pt x="7660" y="2372"/>
                    </a:cubicBezTo>
                    <a:cubicBezTo>
                      <a:pt x="7903" y="2220"/>
                      <a:pt x="7781" y="1885"/>
                      <a:pt x="8055" y="1764"/>
                    </a:cubicBezTo>
                    <a:cubicBezTo>
                      <a:pt x="8096" y="1744"/>
                      <a:pt x="8129" y="1740"/>
                      <a:pt x="8161" y="1740"/>
                    </a:cubicBezTo>
                    <a:cubicBezTo>
                      <a:pt x="8177" y="1740"/>
                      <a:pt x="8192" y="1741"/>
                      <a:pt x="8207" y="1741"/>
                    </a:cubicBezTo>
                    <a:cubicBezTo>
                      <a:pt x="8253" y="1741"/>
                      <a:pt x="8298" y="1733"/>
                      <a:pt x="8359" y="1673"/>
                    </a:cubicBezTo>
                    <a:cubicBezTo>
                      <a:pt x="8481" y="1521"/>
                      <a:pt x="8420" y="1399"/>
                      <a:pt x="8602" y="1278"/>
                    </a:cubicBezTo>
                    <a:cubicBezTo>
                      <a:pt x="8754" y="1186"/>
                      <a:pt x="9089" y="1156"/>
                      <a:pt x="9119" y="943"/>
                    </a:cubicBezTo>
                    <a:cubicBezTo>
                      <a:pt x="8754" y="943"/>
                      <a:pt x="9089" y="487"/>
                      <a:pt x="9058" y="305"/>
                    </a:cubicBezTo>
                    <a:cubicBezTo>
                      <a:pt x="9033" y="288"/>
                      <a:pt x="9005" y="283"/>
                      <a:pt x="8977" y="283"/>
                    </a:cubicBezTo>
                    <a:cubicBezTo>
                      <a:pt x="8931" y="283"/>
                      <a:pt x="8882" y="296"/>
                      <a:pt x="8835" y="296"/>
                    </a:cubicBezTo>
                    <a:cubicBezTo>
                      <a:pt x="8807" y="296"/>
                      <a:pt x="8779" y="291"/>
                      <a:pt x="8754" y="274"/>
                    </a:cubicBezTo>
                    <a:cubicBezTo>
                      <a:pt x="8663" y="244"/>
                      <a:pt x="8572" y="123"/>
                      <a:pt x="8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4"/>
              <p:cNvSpPr/>
              <p:nvPr/>
            </p:nvSpPr>
            <p:spPr>
              <a:xfrm>
                <a:off x="13554063" y="2507450"/>
                <a:ext cx="69175" cy="103400"/>
              </a:xfrm>
              <a:custGeom>
                <a:avLst/>
                <a:gdLst/>
                <a:ahLst/>
                <a:cxnLst/>
                <a:rect l="l" t="t" r="r" b="b"/>
                <a:pathLst>
                  <a:path w="2767" h="4136" extrusionOk="0">
                    <a:moveTo>
                      <a:pt x="1886" y="0"/>
                    </a:moveTo>
                    <a:cubicBezTo>
                      <a:pt x="1369" y="304"/>
                      <a:pt x="882" y="639"/>
                      <a:pt x="396" y="1003"/>
                    </a:cubicBezTo>
                    <a:cubicBezTo>
                      <a:pt x="427" y="1125"/>
                      <a:pt x="518" y="1186"/>
                      <a:pt x="822" y="1247"/>
                    </a:cubicBezTo>
                    <a:cubicBezTo>
                      <a:pt x="1126" y="1277"/>
                      <a:pt x="1186" y="1247"/>
                      <a:pt x="1247" y="1550"/>
                    </a:cubicBezTo>
                    <a:cubicBezTo>
                      <a:pt x="1308" y="1794"/>
                      <a:pt x="1399" y="1946"/>
                      <a:pt x="1186" y="2189"/>
                    </a:cubicBezTo>
                    <a:cubicBezTo>
                      <a:pt x="1034" y="2371"/>
                      <a:pt x="791" y="2523"/>
                      <a:pt x="609" y="2736"/>
                    </a:cubicBezTo>
                    <a:cubicBezTo>
                      <a:pt x="548" y="2797"/>
                      <a:pt x="518" y="2888"/>
                      <a:pt x="457" y="2949"/>
                    </a:cubicBezTo>
                    <a:cubicBezTo>
                      <a:pt x="396" y="3040"/>
                      <a:pt x="275" y="3040"/>
                      <a:pt x="183" y="3131"/>
                    </a:cubicBezTo>
                    <a:cubicBezTo>
                      <a:pt x="1" y="3313"/>
                      <a:pt x="31" y="3617"/>
                      <a:pt x="153" y="3800"/>
                    </a:cubicBezTo>
                    <a:cubicBezTo>
                      <a:pt x="273" y="4021"/>
                      <a:pt x="394" y="4135"/>
                      <a:pt x="567" y="4135"/>
                    </a:cubicBezTo>
                    <a:cubicBezTo>
                      <a:pt x="656" y="4135"/>
                      <a:pt x="759" y="4105"/>
                      <a:pt x="882" y="4043"/>
                    </a:cubicBezTo>
                    <a:cubicBezTo>
                      <a:pt x="1247" y="3830"/>
                      <a:pt x="1126" y="3344"/>
                      <a:pt x="1582" y="3253"/>
                    </a:cubicBezTo>
                    <a:cubicBezTo>
                      <a:pt x="1592" y="3251"/>
                      <a:pt x="1602" y="3250"/>
                      <a:pt x="1612" y="3250"/>
                    </a:cubicBezTo>
                    <a:cubicBezTo>
                      <a:pt x="1731" y="3250"/>
                      <a:pt x="1835" y="3385"/>
                      <a:pt x="1971" y="3385"/>
                    </a:cubicBezTo>
                    <a:cubicBezTo>
                      <a:pt x="1992" y="3385"/>
                      <a:pt x="2014" y="3382"/>
                      <a:pt x="2038" y="3374"/>
                    </a:cubicBezTo>
                    <a:cubicBezTo>
                      <a:pt x="2220" y="3283"/>
                      <a:pt x="2159" y="3009"/>
                      <a:pt x="2220" y="2857"/>
                    </a:cubicBezTo>
                    <a:cubicBezTo>
                      <a:pt x="2311" y="2736"/>
                      <a:pt x="2433" y="2766"/>
                      <a:pt x="2524" y="2675"/>
                    </a:cubicBezTo>
                    <a:cubicBezTo>
                      <a:pt x="2767" y="2432"/>
                      <a:pt x="2250" y="2128"/>
                      <a:pt x="2220" y="1885"/>
                    </a:cubicBezTo>
                    <a:cubicBezTo>
                      <a:pt x="2189" y="1581"/>
                      <a:pt x="2615" y="1399"/>
                      <a:pt x="2676" y="1125"/>
                    </a:cubicBezTo>
                    <a:cubicBezTo>
                      <a:pt x="2706" y="943"/>
                      <a:pt x="2585" y="547"/>
                      <a:pt x="2463" y="456"/>
                    </a:cubicBezTo>
                    <a:cubicBezTo>
                      <a:pt x="2417" y="426"/>
                      <a:pt x="2364" y="426"/>
                      <a:pt x="2311" y="426"/>
                    </a:cubicBezTo>
                    <a:cubicBezTo>
                      <a:pt x="2258" y="426"/>
                      <a:pt x="2205" y="426"/>
                      <a:pt x="2159" y="395"/>
                    </a:cubicBezTo>
                    <a:cubicBezTo>
                      <a:pt x="2068" y="304"/>
                      <a:pt x="2007" y="183"/>
                      <a:pt x="1946" y="91"/>
                    </a:cubicBezTo>
                    <a:cubicBezTo>
                      <a:pt x="1946" y="61"/>
                      <a:pt x="1916" y="31"/>
                      <a:pt x="1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4"/>
              <p:cNvSpPr/>
              <p:nvPr/>
            </p:nvSpPr>
            <p:spPr>
              <a:xfrm>
                <a:off x="13615638" y="2444375"/>
                <a:ext cx="250825" cy="183950"/>
              </a:xfrm>
              <a:custGeom>
                <a:avLst/>
                <a:gdLst/>
                <a:ahLst/>
                <a:cxnLst/>
                <a:rect l="l" t="t" r="r" b="b"/>
                <a:pathLst>
                  <a:path w="10033" h="7358" extrusionOk="0">
                    <a:moveTo>
                      <a:pt x="5289" y="0"/>
                    </a:moveTo>
                    <a:cubicBezTo>
                      <a:pt x="3404" y="487"/>
                      <a:pt x="1641" y="1216"/>
                      <a:pt x="0" y="2159"/>
                    </a:cubicBezTo>
                    <a:cubicBezTo>
                      <a:pt x="61" y="2219"/>
                      <a:pt x="122" y="2280"/>
                      <a:pt x="182" y="2341"/>
                    </a:cubicBezTo>
                    <a:cubicBezTo>
                      <a:pt x="274" y="2402"/>
                      <a:pt x="486" y="2614"/>
                      <a:pt x="608" y="2614"/>
                    </a:cubicBezTo>
                    <a:cubicBezTo>
                      <a:pt x="627" y="2622"/>
                      <a:pt x="644" y="2625"/>
                      <a:pt x="661" y="2625"/>
                    </a:cubicBezTo>
                    <a:cubicBezTo>
                      <a:pt x="783" y="2625"/>
                      <a:pt x="870" y="2455"/>
                      <a:pt x="1003" y="2402"/>
                    </a:cubicBezTo>
                    <a:cubicBezTo>
                      <a:pt x="1246" y="2250"/>
                      <a:pt x="1429" y="2250"/>
                      <a:pt x="1641" y="2037"/>
                    </a:cubicBezTo>
                    <a:cubicBezTo>
                      <a:pt x="1854" y="1794"/>
                      <a:pt x="2067" y="1672"/>
                      <a:pt x="2371" y="1611"/>
                    </a:cubicBezTo>
                    <a:cubicBezTo>
                      <a:pt x="2457" y="1597"/>
                      <a:pt x="2563" y="1569"/>
                      <a:pt x="2654" y="1569"/>
                    </a:cubicBezTo>
                    <a:cubicBezTo>
                      <a:pt x="2757" y="1569"/>
                      <a:pt x="2841" y="1604"/>
                      <a:pt x="2857" y="1733"/>
                    </a:cubicBezTo>
                    <a:cubicBezTo>
                      <a:pt x="2857" y="1946"/>
                      <a:pt x="2219" y="2189"/>
                      <a:pt x="2523" y="2341"/>
                    </a:cubicBezTo>
                    <a:cubicBezTo>
                      <a:pt x="2540" y="2347"/>
                      <a:pt x="2558" y="2349"/>
                      <a:pt x="2576" y="2349"/>
                    </a:cubicBezTo>
                    <a:cubicBezTo>
                      <a:pt x="2699" y="2349"/>
                      <a:pt x="2841" y="2234"/>
                      <a:pt x="2962" y="2234"/>
                    </a:cubicBezTo>
                    <a:cubicBezTo>
                      <a:pt x="3013" y="2234"/>
                      <a:pt x="3060" y="2254"/>
                      <a:pt x="3100" y="2311"/>
                    </a:cubicBezTo>
                    <a:cubicBezTo>
                      <a:pt x="3313" y="2554"/>
                      <a:pt x="2918" y="2979"/>
                      <a:pt x="2796" y="3162"/>
                    </a:cubicBezTo>
                    <a:cubicBezTo>
                      <a:pt x="2705" y="3283"/>
                      <a:pt x="2614" y="3405"/>
                      <a:pt x="2462" y="3496"/>
                    </a:cubicBezTo>
                    <a:cubicBezTo>
                      <a:pt x="2371" y="3557"/>
                      <a:pt x="2219" y="3587"/>
                      <a:pt x="2158" y="3739"/>
                    </a:cubicBezTo>
                    <a:cubicBezTo>
                      <a:pt x="2195" y="3761"/>
                      <a:pt x="2238" y="3767"/>
                      <a:pt x="2283" y="3767"/>
                    </a:cubicBezTo>
                    <a:cubicBezTo>
                      <a:pt x="2340" y="3767"/>
                      <a:pt x="2399" y="3758"/>
                      <a:pt x="2449" y="3758"/>
                    </a:cubicBezTo>
                    <a:cubicBezTo>
                      <a:pt x="2526" y="3758"/>
                      <a:pt x="2584" y="3780"/>
                      <a:pt x="2584" y="3891"/>
                    </a:cubicBezTo>
                    <a:cubicBezTo>
                      <a:pt x="2553" y="4073"/>
                      <a:pt x="2249" y="4317"/>
                      <a:pt x="2128" y="4408"/>
                    </a:cubicBezTo>
                    <a:cubicBezTo>
                      <a:pt x="1763" y="4712"/>
                      <a:pt x="1125" y="4712"/>
                      <a:pt x="1064" y="5289"/>
                    </a:cubicBezTo>
                    <a:cubicBezTo>
                      <a:pt x="1033" y="5563"/>
                      <a:pt x="1003" y="5836"/>
                      <a:pt x="973" y="6110"/>
                    </a:cubicBezTo>
                    <a:cubicBezTo>
                      <a:pt x="973" y="6292"/>
                      <a:pt x="882" y="6809"/>
                      <a:pt x="973" y="6991"/>
                    </a:cubicBezTo>
                    <a:cubicBezTo>
                      <a:pt x="1064" y="7174"/>
                      <a:pt x="1307" y="7083"/>
                      <a:pt x="1459" y="7174"/>
                    </a:cubicBezTo>
                    <a:cubicBezTo>
                      <a:pt x="1597" y="7266"/>
                      <a:pt x="1665" y="7358"/>
                      <a:pt x="1795" y="7358"/>
                    </a:cubicBezTo>
                    <a:cubicBezTo>
                      <a:pt x="1838" y="7358"/>
                      <a:pt x="1886" y="7348"/>
                      <a:pt x="1945" y="7326"/>
                    </a:cubicBezTo>
                    <a:cubicBezTo>
                      <a:pt x="2492" y="7143"/>
                      <a:pt x="2523" y="6292"/>
                      <a:pt x="3070" y="6019"/>
                    </a:cubicBezTo>
                    <a:cubicBezTo>
                      <a:pt x="3313" y="5897"/>
                      <a:pt x="3556" y="5745"/>
                      <a:pt x="3769" y="5624"/>
                    </a:cubicBezTo>
                    <a:cubicBezTo>
                      <a:pt x="3857" y="5585"/>
                      <a:pt x="3926" y="5571"/>
                      <a:pt x="3987" y="5571"/>
                    </a:cubicBezTo>
                    <a:cubicBezTo>
                      <a:pt x="4117" y="5571"/>
                      <a:pt x="4212" y="5633"/>
                      <a:pt x="4377" y="5654"/>
                    </a:cubicBezTo>
                    <a:cubicBezTo>
                      <a:pt x="4409" y="5659"/>
                      <a:pt x="4439" y="5662"/>
                      <a:pt x="4467" y="5662"/>
                    </a:cubicBezTo>
                    <a:cubicBezTo>
                      <a:pt x="4758" y="5662"/>
                      <a:pt x="4849" y="5390"/>
                      <a:pt x="5015" y="5168"/>
                    </a:cubicBezTo>
                    <a:cubicBezTo>
                      <a:pt x="5198" y="4864"/>
                      <a:pt x="5410" y="4833"/>
                      <a:pt x="5745" y="4712"/>
                    </a:cubicBezTo>
                    <a:cubicBezTo>
                      <a:pt x="6049" y="4621"/>
                      <a:pt x="6353" y="4499"/>
                      <a:pt x="6657" y="4408"/>
                    </a:cubicBezTo>
                    <a:cubicBezTo>
                      <a:pt x="6748" y="4377"/>
                      <a:pt x="6839" y="4317"/>
                      <a:pt x="6930" y="4317"/>
                    </a:cubicBezTo>
                    <a:cubicBezTo>
                      <a:pt x="7021" y="4347"/>
                      <a:pt x="7113" y="4438"/>
                      <a:pt x="7204" y="4438"/>
                    </a:cubicBezTo>
                    <a:cubicBezTo>
                      <a:pt x="7599" y="4438"/>
                      <a:pt x="7021" y="4104"/>
                      <a:pt x="7021" y="3922"/>
                    </a:cubicBezTo>
                    <a:cubicBezTo>
                      <a:pt x="7113" y="3906"/>
                      <a:pt x="7204" y="3906"/>
                      <a:pt x="7295" y="3906"/>
                    </a:cubicBezTo>
                    <a:cubicBezTo>
                      <a:pt x="7386" y="3906"/>
                      <a:pt x="7477" y="3906"/>
                      <a:pt x="7569" y="3891"/>
                    </a:cubicBezTo>
                    <a:cubicBezTo>
                      <a:pt x="7660" y="3739"/>
                      <a:pt x="7569" y="3587"/>
                      <a:pt x="7569" y="3435"/>
                    </a:cubicBezTo>
                    <a:cubicBezTo>
                      <a:pt x="7538" y="3162"/>
                      <a:pt x="7629" y="3192"/>
                      <a:pt x="7751" y="3010"/>
                    </a:cubicBezTo>
                    <a:cubicBezTo>
                      <a:pt x="7812" y="2949"/>
                      <a:pt x="7751" y="2888"/>
                      <a:pt x="7842" y="2827"/>
                    </a:cubicBezTo>
                    <a:cubicBezTo>
                      <a:pt x="7876" y="2805"/>
                      <a:pt x="7922" y="2799"/>
                      <a:pt x="7971" y="2799"/>
                    </a:cubicBezTo>
                    <a:cubicBezTo>
                      <a:pt x="8025" y="2799"/>
                      <a:pt x="8083" y="2806"/>
                      <a:pt x="8133" y="2806"/>
                    </a:cubicBezTo>
                    <a:cubicBezTo>
                      <a:pt x="8161" y="2806"/>
                      <a:pt x="8186" y="2804"/>
                      <a:pt x="8207" y="2797"/>
                    </a:cubicBezTo>
                    <a:cubicBezTo>
                      <a:pt x="8480" y="2766"/>
                      <a:pt x="8480" y="2584"/>
                      <a:pt x="8511" y="2371"/>
                    </a:cubicBezTo>
                    <a:cubicBezTo>
                      <a:pt x="8541" y="2311"/>
                      <a:pt x="8602" y="2159"/>
                      <a:pt x="8602" y="2128"/>
                    </a:cubicBezTo>
                    <a:cubicBezTo>
                      <a:pt x="8602" y="2037"/>
                      <a:pt x="8480" y="1976"/>
                      <a:pt x="8541" y="1885"/>
                    </a:cubicBezTo>
                    <a:cubicBezTo>
                      <a:pt x="8556" y="1839"/>
                      <a:pt x="8610" y="1832"/>
                      <a:pt x="8667" y="1832"/>
                    </a:cubicBezTo>
                    <a:cubicBezTo>
                      <a:pt x="8695" y="1832"/>
                      <a:pt x="8725" y="1834"/>
                      <a:pt x="8751" y="1834"/>
                    </a:cubicBezTo>
                    <a:cubicBezTo>
                      <a:pt x="8777" y="1834"/>
                      <a:pt x="8800" y="1832"/>
                      <a:pt x="8815" y="1824"/>
                    </a:cubicBezTo>
                    <a:cubicBezTo>
                      <a:pt x="8876" y="1763"/>
                      <a:pt x="8845" y="1672"/>
                      <a:pt x="8845" y="1581"/>
                    </a:cubicBezTo>
                    <a:cubicBezTo>
                      <a:pt x="8815" y="1459"/>
                      <a:pt x="8784" y="1459"/>
                      <a:pt x="8845" y="1338"/>
                    </a:cubicBezTo>
                    <a:cubicBezTo>
                      <a:pt x="8906" y="1216"/>
                      <a:pt x="9058" y="1186"/>
                      <a:pt x="9180" y="1125"/>
                    </a:cubicBezTo>
                    <a:cubicBezTo>
                      <a:pt x="9362" y="1064"/>
                      <a:pt x="9605" y="1034"/>
                      <a:pt x="9757" y="882"/>
                    </a:cubicBezTo>
                    <a:cubicBezTo>
                      <a:pt x="10033" y="623"/>
                      <a:pt x="9798" y="562"/>
                      <a:pt x="9487" y="562"/>
                    </a:cubicBezTo>
                    <a:cubicBezTo>
                      <a:pt x="9215" y="562"/>
                      <a:pt x="8884" y="608"/>
                      <a:pt x="8784" y="608"/>
                    </a:cubicBezTo>
                    <a:cubicBezTo>
                      <a:pt x="8876" y="517"/>
                      <a:pt x="8997" y="517"/>
                      <a:pt x="8967" y="365"/>
                    </a:cubicBezTo>
                    <a:cubicBezTo>
                      <a:pt x="8967" y="228"/>
                      <a:pt x="8881" y="211"/>
                      <a:pt x="8787" y="211"/>
                    </a:cubicBezTo>
                    <a:cubicBezTo>
                      <a:pt x="8756" y="211"/>
                      <a:pt x="8724" y="213"/>
                      <a:pt x="8693" y="213"/>
                    </a:cubicBezTo>
                    <a:lnTo>
                      <a:pt x="8328" y="213"/>
                    </a:lnTo>
                    <a:cubicBezTo>
                      <a:pt x="8237" y="213"/>
                      <a:pt x="8116" y="274"/>
                      <a:pt x="8025" y="274"/>
                    </a:cubicBezTo>
                    <a:cubicBezTo>
                      <a:pt x="7888" y="274"/>
                      <a:pt x="7854" y="223"/>
                      <a:pt x="7768" y="223"/>
                    </a:cubicBezTo>
                    <a:cubicBezTo>
                      <a:pt x="7740" y="223"/>
                      <a:pt x="7705" y="228"/>
                      <a:pt x="7660" y="244"/>
                    </a:cubicBezTo>
                    <a:cubicBezTo>
                      <a:pt x="7477" y="304"/>
                      <a:pt x="7417" y="396"/>
                      <a:pt x="7234" y="396"/>
                    </a:cubicBezTo>
                    <a:cubicBezTo>
                      <a:pt x="7052" y="396"/>
                      <a:pt x="6900" y="396"/>
                      <a:pt x="6748" y="426"/>
                    </a:cubicBezTo>
                    <a:cubicBezTo>
                      <a:pt x="6505" y="426"/>
                      <a:pt x="6322" y="304"/>
                      <a:pt x="6110" y="304"/>
                    </a:cubicBezTo>
                    <a:cubicBezTo>
                      <a:pt x="6061" y="304"/>
                      <a:pt x="5988" y="314"/>
                      <a:pt x="5920" y="314"/>
                    </a:cubicBezTo>
                    <a:cubicBezTo>
                      <a:pt x="5818" y="314"/>
                      <a:pt x="5727" y="292"/>
                      <a:pt x="5745" y="183"/>
                    </a:cubicBezTo>
                    <a:cubicBezTo>
                      <a:pt x="5684" y="183"/>
                      <a:pt x="5410" y="183"/>
                      <a:pt x="5350" y="122"/>
                    </a:cubicBezTo>
                    <a:cubicBezTo>
                      <a:pt x="5319" y="92"/>
                      <a:pt x="5289" y="61"/>
                      <a:pt x="5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4"/>
              <p:cNvSpPr/>
              <p:nvPr/>
            </p:nvSpPr>
            <p:spPr>
              <a:xfrm>
                <a:off x="13775213" y="2576350"/>
                <a:ext cx="73725" cy="29450"/>
              </a:xfrm>
              <a:custGeom>
                <a:avLst/>
                <a:gdLst/>
                <a:ahLst/>
                <a:cxnLst/>
                <a:rect l="l" t="t" r="r" b="b"/>
                <a:pathLst>
                  <a:path w="2949" h="1178" extrusionOk="0">
                    <a:moveTo>
                      <a:pt x="1990" y="0"/>
                    </a:moveTo>
                    <a:cubicBezTo>
                      <a:pt x="1891" y="0"/>
                      <a:pt x="1824" y="41"/>
                      <a:pt x="1824" y="41"/>
                    </a:cubicBezTo>
                    <a:cubicBezTo>
                      <a:pt x="1702" y="132"/>
                      <a:pt x="1490" y="132"/>
                      <a:pt x="1338" y="162"/>
                    </a:cubicBezTo>
                    <a:cubicBezTo>
                      <a:pt x="1262" y="177"/>
                      <a:pt x="1170" y="185"/>
                      <a:pt x="1075" y="185"/>
                    </a:cubicBezTo>
                    <a:cubicBezTo>
                      <a:pt x="980" y="185"/>
                      <a:pt x="882" y="177"/>
                      <a:pt x="790" y="162"/>
                    </a:cubicBezTo>
                    <a:cubicBezTo>
                      <a:pt x="654" y="143"/>
                      <a:pt x="555" y="61"/>
                      <a:pt x="445" y="61"/>
                    </a:cubicBezTo>
                    <a:cubicBezTo>
                      <a:pt x="384" y="61"/>
                      <a:pt x="319" y="86"/>
                      <a:pt x="243" y="162"/>
                    </a:cubicBezTo>
                    <a:cubicBezTo>
                      <a:pt x="0" y="436"/>
                      <a:pt x="365" y="375"/>
                      <a:pt x="517" y="557"/>
                    </a:cubicBezTo>
                    <a:cubicBezTo>
                      <a:pt x="669" y="770"/>
                      <a:pt x="426" y="1074"/>
                      <a:pt x="730" y="1165"/>
                    </a:cubicBezTo>
                    <a:cubicBezTo>
                      <a:pt x="770" y="1173"/>
                      <a:pt x="826" y="1177"/>
                      <a:pt x="889" y="1177"/>
                    </a:cubicBezTo>
                    <a:cubicBezTo>
                      <a:pt x="1060" y="1177"/>
                      <a:pt x="1279" y="1149"/>
                      <a:pt x="1368" y="1105"/>
                    </a:cubicBezTo>
                    <a:cubicBezTo>
                      <a:pt x="1550" y="1013"/>
                      <a:pt x="1642" y="801"/>
                      <a:pt x="1854" y="709"/>
                    </a:cubicBezTo>
                    <a:cubicBezTo>
                      <a:pt x="1896" y="693"/>
                      <a:pt x="1943" y="687"/>
                      <a:pt x="1992" y="687"/>
                    </a:cubicBezTo>
                    <a:cubicBezTo>
                      <a:pt x="2071" y="687"/>
                      <a:pt x="2155" y="701"/>
                      <a:pt x="2234" y="701"/>
                    </a:cubicBezTo>
                    <a:cubicBezTo>
                      <a:pt x="2282" y="701"/>
                      <a:pt x="2329" y="696"/>
                      <a:pt x="2371" y="679"/>
                    </a:cubicBezTo>
                    <a:cubicBezTo>
                      <a:pt x="2949" y="466"/>
                      <a:pt x="2432" y="162"/>
                      <a:pt x="2158" y="41"/>
                    </a:cubicBezTo>
                    <a:cubicBezTo>
                      <a:pt x="2097" y="10"/>
                      <a:pt x="2040" y="0"/>
                      <a:pt x="1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4"/>
              <p:cNvSpPr/>
              <p:nvPr/>
            </p:nvSpPr>
            <p:spPr>
              <a:xfrm>
                <a:off x="13530513" y="2720625"/>
                <a:ext cx="40300" cy="43375"/>
              </a:xfrm>
              <a:custGeom>
                <a:avLst/>
                <a:gdLst/>
                <a:ahLst/>
                <a:cxnLst/>
                <a:rect l="l" t="t" r="r" b="b"/>
                <a:pathLst>
                  <a:path w="1612" h="1735" extrusionOk="0">
                    <a:moveTo>
                      <a:pt x="1014" y="0"/>
                    </a:moveTo>
                    <a:cubicBezTo>
                      <a:pt x="905" y="0"/>
                      <a:pt x="764" y="220"/>
                      <a:pt x="700" y="349"/>
                    </a:cubicBezTo>
                    <a:cubicBezTo>
                      <a:pt x="609" y="440"/>
                      <a:pt x="609" y="501"/>
                      <a:pt x="487" y="562"/>
                    </a:cubicBezTo>
                    <a:cubicBezTo>
                      <a:pt x="365" y="592"/>
                      <a:pt x="153" y="531"/>
                      <a:pt x="92" y="683"/>
                    </a:cubicBezTo>
                    <a:cubicBezTo>
                      <a:pt x="1" y="926"/>
                      <a:pt x="305" y="926"/>
                      <a:pt x="426" y="1048"/>
                    </a:cubicBezTo>
                    <a:cubicBezTo>
                      <a:pt x="487" y="1109"/>
                      <a:pt x="457" y="1169"/>
                      <a:pt x="517" y="1230"/>
                    </a:cubicBezTo>
                    <a:cubicBezTo>
                      <a:pt x="548" y="1321"/>
                      <a:pt x="548" y="1291"/>
                      <a:pt x="639" y="1321"/>
                    </a:cubicBezTo>
                    <a:cubicBezTo>
                      <a:pt x="730" y="1382"/>
                      <a:pt x="700" y="1321"/>
                      <a:pt x="791" y="1413"/>
                    </a:cubicBezTo>
                    <a:cubicBezTo>
                      <a:pt x="821" y="1473"/>
                      <a:pt x="791" y="1625"/>
                      <a:pt x="852" y="1686"/>
                    </a:cubicBezTo>
                    <a:cubicBezTo>
                      <a:pt x="893" y="1721"/>
                      <a:pt x="931" y="1735"/>
                      <a:pt x="966" y="1735"/>
                    </a:cubicBezTo>
                    <a:cubicBezTo>
                      <a:pt x="1086" y="1735"/>
                      <a:pt x="1169" y="1568"/>
                      <a:pt x="1217" y="1473"/>
                    </a:cubicBezTo>
                    <a:cubicBezTo>
                      <a:pt x="1247" y="1321"/>
                      <a:pt x="1308" y="1352"/>
                      <a:pt x="1429" y="1261"/>
                    </a:cubicBezTo>
                    <a:cubicBezTo>
                      <a:pt x="1521" y="1200"/>
                      <a:pt x="1612" y="1078"/>
                      <a:pt x="1551" y="987"/>
                    </a:cubicBezTo>
                    <a:cubicBezTo>
                      <a:pt x="1581" y="987"/>
                      <a:pt x="1612" y="774"/>
                      <a:pt x="1551" y="622"/>
                    </a:cubicBezTo>
                    <a:cubicBezTo>
                      <a:pt x="1521" y="562"/>
                      <a:pt x="1460" y="349"/>
                      <a:pt x="1399" y="318"/>
                    </a:cubicBezTo>
                    <a:cubicBezTo>
                      <a:pt x="1386" y="312"/>
                      <a:pt x="1372" y="310"/>
                      <a:pt x="1357" y="310"/>
                    </a:cubicBezTo>
                    <a:cubicBezTo>
                      <a:pt x="1316" y="310"/>
                      <a:pt x="1269" y="327"/>
                      <a:pt x="1228" y="327"/>
                    </a:cubicBezTo>
                    <a:cubicBezTo>
                      <a:pt x="1213" y="327"/>
                      <a:pt x="1199" y="325"/>
                      <a:pt x="1186" y="318"/>
                    </a:cubicBezTo>
                    <a:cubicBezTo>
                      <a:pt x="1125" y="288"/>
                      <a:pt x="1156" y="197"/>
                      <a:pt x="1125" y="136"/>
                    </a:cubicBezTo>
                    <a:cubicBezTo>
                      <a:pt x="1099" y="38"/>
                      <a:pt x="1059" y="0"/>
                      <a:pt x="1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8" name="Google Shape;3938;p44"/>
            <p:cNvGrpSpPr/>
            <p:nvPr/>
          </p:nvGrpSpPr>
          <p:grpSpPr>
            <a:xfrm>
              <a:off x="639786" y="3496286"/>
              <a:ext cx="2395296" cy="1320469"/>
              <a:chOff x="12285450" y="5329325"/>
              <a:chExt cx="1050200" cy="578950"/>
            </a:xfrm>
          </p:grpSpPr>
          <p:sp>
            <p:nvSpPr>
              <p:cNvPr id="3939" name="Google Shape;3939;p44"/>
              <p:cNvSpPr/>
              <p:nvPr/>
            </p:nvSpPr>
            <p:spPr>
              <a:xfrm>
                <a:off x="12285450" y="5329325"/>
                <a:ext cx="1050200" cy="578950"/>
              </a:xfrm>
              <a:custGeom>
                <a:avLst/>
                <a:gdLst/>
                <a:ahLst/>
                <a:cxnLst/>
                <a:rect l="l" t="t" r="r" b="b"/>
                <a:pathLst>
                  <a:path w="42008" h="23158" extrusionOk="0">
                    <a:moveTo>
                      <a:pt x="1948" y="0"/>
                    </a:moveTo>
                    <a:cubicBezTo>
                      <a:pt x="1947" y="0"/>
                      <a:pt x="1947" y="1"/>
                      <a:pt x="1946" y="3"/>
                    </a:cubicBezTo>
                    <a:cubicBezTo>
                      <a:pt x="0" y="6994"/>
                      <a:pt x="4651" y="22435"/>
                      <a:pt x="21308" y="23134"/>
                    </a:cubicBezTo>
                    <a:cubicBezTo>
                      <a:pt x="21679" y="23150"/>
                      <a:pt x="22045" y="23158"/>
                      <a:pt x="22404" y="23158"/>
                    </a:cubicBezTo>
                    <a:cubicBezTo>
                      <a:pt x="38142" y="23158"/>
                      <a:pt x="42007" y="8517"/>
                      <a:pt x="42007" y="8514"/>
                    </a:cubicBezTo>
                    <a:lnTo>
                      <a:pt x="42007" y="8514"/>
                    </a:lnTo>
                    <a:cubicBezTo>
                      <a:pt x="41010" y="10993"/>
                      <a:pt x="35163" y="20377"/>
                      <a:pt x="23111" y="20377"/>
                    </a:cubicBezTo>
                    <a:cubicBezTo>
                      <a:pt x="21569" y="20377"/>
                      <a:pt x="19925" y="20223"/>
                      <a:pt x="18177" y="19882"/>
                    </a:cubicBezTo>
                    <a:cubicBezTo>
                      <a:pt x="2888" y="16897"/>
                      <a:pt x="2049" y="0"/>
                      <a:pt x="1948"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4"/>
              <p:cNvSpPr/>
              <p:nvPr/>
            </p:nvSpPr>
            <p:spPr>
              <a:xfrm>
                <a:off x="12446550" y="5691100"/>
                <a:ext cx="424050" cy="197125"/>
              </a:xfrm>
              <a:custGeom>
                <a:avLst/>
                <a:gdLst/>
                <a:ahLst/>
                <a:cxnLst/>
                <a:rect l="l" t="t" r="r" b="b"/>
                <a:pathLst>
                  <a:path w="16962" h="7885" extrusionOk="0">
                    <a:moveTo>
                      <a:pt x="0" y="1"/>
                    </a:moveTo>
                    <a:lnTo>
                      <a:pt x="0" y="1"/>
                    </a:lnTo>
                    <a:cubicBezTo>
                      <a:pt x="487" y="2189"/>
                      <a:pt x="1338" y="3618"/>
                      <a:pt x="3283" y="4773"/>
                    </a:cubicBezTo>
                    <a:cubicBezTo>
                      <a:pt x="6262" y="6566"/>
                      <a:pt x="9636" y="7599"/>
                      <a:pt x="13101" y="7843"/>
                    </a:cubicBezTo>
                    <a:cubicBezTo>
                      <a:pt x="13472" y="7869"/>
                      <a:pt x="13846" y="7885"/>
                      <a:pt x="14219" y="7885"/>
                    </a:cubicBezTo>
                    <a:cubicBezTo>
                      <a:pt x="15158" y="7885"/>
                      <a:pt x="16091" y="7783"/>
                      <a:pt x="16961" y="7478"/>
                    </a:cubicBezTo>
                    <a:cubicBezTo>
                      <a:pt x="14347" y="6931"/>
                      <a:pt x="11703" y="6384"/>
                      <a:pt x="9210" y="5381"/>
                    </a:cubicBezTo>
                    <a:cubicBezTo>
                      <a:pt x="6809" y="4438"/>
                      <a:pt x="4590" y="3071"/>
                      <a:pt x="2523" y="1520"/>
                    </a:cubicBezTo>
                    <a:cubicBezTo>
                      <a:pt x="1733" y="912"/>
                      <a:pt x="943" y="274"/>
                      <a:pt x="0" y="1"/>
                    </a:cubicBezTo>
                    <a:close/>
                  </a:path>
                </a:pathLst>
              </a:custGeom>
              <a:solidFill>
                <a:srgbClr val="333333">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1" name="Google Shape;3941;p44"/>
            <p:cNvGrpSpPr/>
            <p:nvPr/>
          </p:nvGrpSpPr>
          <p:grpSpPr>
            <a:xfrm flipH="1">
              <a:off x="1747415" y="2794720"/>
              <a:ext cx="1175218" cy="1552903"/>
              <a:chOff x="9055150" y="6248900"/>
              <a:chExt cx="427850" cy="565350"/>
            </a:xfrm>
          </p:grpSpPr>
          <p:sp>
            <p:nvSpPr>
              <p:cNvPr id="3942" name="Google Shape;3942;p44"/>
              <p:cNvSpPr/>
              <p:nvPr/>
            </p:nvSpPr>
            <p:spPr>
              <a:xfrm>
                <a:off x="9120500" y="6557175"/>
                <a:ext cx="222675" cy="176050"/>
              </a:xfrm>
              <a:custGeom>
                <a:avLst/>
                <a:gdLst/>
                <a:ahLst/>
                <a:cxnLst/>
                <a:rect l="l" t="t" r="r" b="b"/>
                <a:pathLst>
                  <a:path w="8907" h="7042" extrusionOk="0">
                    <a:moveTo>
                      <a:pt x="1214" y="1"/>
                    </a:moveTo>
                    <a:cubicBezTo>
                      <a:pt x="1064" y="1"/>
                      <a:pt x="912" y="3"/>
                      <a:pt x="760" y="9"/>
                    </a:cubicBezTo>
                    <a:cubicBezTo>
                      <a:pt x="679" y="9"/>
                      <a:pt x="602" y="2"/>
                      <a:pt x="528" y="2"/>
                    </a:cubicBezTo>
                    <a:cubicBezTo>
                      <a:pt x="382" y="2"/>
                      <a:pt x="254" y="29"/>
                      <a:pt x="152" y="191"/>
                    </a:cubicBezTo>
                    <a:cubicBezTo>
                      <a:pt x="0" y="495"/>
                      <a:pt x="152" y="1103"/>
                      <a:pt x="152" y="1407"/>
                    </a:cubicBezTo>
                    <a:cubicBezTo>
                      <a:pt x="213" y="2319"/>
                      <a:pt x="244" y="3230"/>
                      <a:pt x="274" y="4142"/>
                    </a:cubicBezTo>
                    <a:cubicBezTo>
                      <a:pt x="304" y="4507"/>
                      <a:pt x="304" y="4902"/>
                      <a:pt x="426" y="5297"/>
                    </a:cubicBezTo>
                    <a:cubicBezTo>
                      <a:pt x="578" y="5875"/>
                      <a:pt x="973" y="6422"/>
                      <a:pt x="1490" y="6726"/>
                    </a:cubicBezTo>
                    <a:cubicBezTo>
                      <a:pt x="1894" y="6959"/>
                      <a:pt x="2355" y="7041"/>
                      <a:pt x="2826" y="7041"/>
                    </a:cubicBezTo>
                    <a:cubicBezTo>
                      <a:pt x="3275" y="7041"/>
                      <a:pt x="3734" y="6967"/>
                      <a:pt x="4165" y="6878"/>
                    </a:cubicBezTo>
                    <a:cubicBezTo>
                      <a:pt x="4621" y="6817"/>
                      <a:pt x="5076" y="6726"/>
                      <a:pt x="5532" y="6544"/>
                    </a:cubicBezTo>
                    <a:cubicBezTo>
                      <a:pt x="6596" y="6118"/>
                      <a:pt x="7508" y="5267"/>
                      <a:pt x="8086" y="4264"/>
                    </a:cubicBezTo>
                    <a:cubicBezTo>
                      <a:pt x="8663" y="3230"/>
                      <a:pt x="8906" y="2045"/>
                      <a:pt x="8906" y="890"/>
                    </a:cubicBezTo>
                    <a:cubicBezTo>
                      <a:pt x="8906" y="738"/>
                      <a:pt x="8906" y="586"/>
                      <a:pt x="8785" y="556"/>
                    </a:cubicBezTo>
                    <a:cubicBezTo>
                      <a:pt x="8724" y="525"/>
                      <a:pt x="8663" y="525"/>
                      <a:pt x="8602" y="525"/>
                    </a:cubicBezTo>
                    <a:cubicBezTo>
                      <a:pt x="8238" y="574"/>
                      <a:pt x="7868" y="593"/>
                      <a:pt x="7495" y="593"/>
                    </a:cubicBezTo>
                    <a:cubicBezTo>
                      <a:pt x="6937" y="593"/>
                      <a:pt x="6371" y="550"/>
                      <a:pt x="5806" y="495"/>
                    </a:cubicBezTo>
                    <a:cubicBezTo>
                      <a:pt x="4253" y="273"/>
                      <a:pt x="2777" y="1"/>
                      <a:pt x="1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4"/>
              <p:cNvSpPr/>
              <p:nvPr/>
            </p:nvSpPr>
            <p:spPr>
              <a:xfrm>
                <a:off x="9156975" y="6673225"/>
                <a:ext cx="155800" cy="60425"/>
              </a:xfrm>
              <a:custGeom>
                <a:avLst/>
                <a:gdLst/>
                <a:ahLst/>
                <a:cxnLst/>
                <a:rect l="l" t="t" r="r" b="b"/>
                <a:pathLst>
                  <a:path w="6232" h="2417" extrusionOk="0">
                    <a:moveTo>
                      <a:pt x="4614" y="0"/>
                    </a:moveTo>
                    <a:cubicBezTo>
                      <a:pt x="4448" y="0"/>
                      <a:pt x="4286" y="7"/>
                      <a:pt x="4134" y="17"/>
                    </a:cubicBezTo>
                    <a:cubicBezTo>
                      <a:pt x="3131" y="108"/>
                      <a:pt x="2128" y="412"/>
                      <a:pt x="1277" y="959"/>
                    </a:cubicBezTo>
                    <a:cubicBezTo>
                      <a:pt x="1186" y="1020"/>
                      <a:pt x="0" y="1962"/>
                      <a:pt x="31" y="1993"/>
                    </a:cubicBezTo>
                    <a:cubicBezTo>
                      <a:pt x="499" y="2305"/>
                      <a:pt x="1054" y="2417"/>
                      <a:pt x="1617" y="2417"/>
                    </a:cubicBezTo>
                    <a:cubicBezTo>
                      <a:pt x="1932" y="2417"/>
                      <a:pt x="2248" y="2382"/>
                      <a:pt x="2554" y="2327"/>
                    </a:cubicBezTo>
                    <a:cubicBezTo>
                      <a:pt x="3648" y="2114"/>
                      <a:pt x="4681" y="1689"/>
                      <a:pt x="5563" y="1051"/>
                    </a:cubicBezTo>
                    <a:cubicBezTo>
                      <a:pt x="5988" y="747"/>
                      <a:pt x="6231" y="260"/>
                      <a:pt x="5593" y="108"/>
                    </a:cubicBezTo>
                    <a:cubicBezTo>
                      <a:pt x="5289" y="27"/>
                      <a:pt x="4945" y="0"/>
                      <a:pt x="4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4"/>
              <p:cNvSpPr/>
              <p:nvPr/>
            </p:nvSpPr>
            <p:spPr>
              <a:xfrm>
                <a:off x="9119725" y="6552975"/>
                <a:ext cx="200650" cy="49450"/>
              </a:xfrm>
              <a:custGeom>
                <a:avLst/>
                <a:gdLst/>
                <a:ahLst/>
                <a:cxnLst/>
                <a:rect l="l" t="t" r="r" b="b"/>
                <a:pathLst>
                  <a:path w="8026" h="1978" extrusionOk="0">
                    <a:moveTo>
                      <a:pt x="1060" y="1"/>
                    </a:moveTo>
                    <a:cubicBezTo>
                      <a:pt x="761" y="1"/>
                      <a:pt x="457" y="55"/>
                      <a:pt x="275" y="298"/>
                    </a:cubicBezTo>
                    <a:cubicBezTo>
                      <a:pt x="1" y="724"/>
                      <a:pt x="366" y="906"/>
                      <a:pt x="670" y="1088"/>
                    </a:cubicBezTo>
                    <a:cubicBezTo>
                      <a:pt x="1490" y="1605"/>
                      <a:pt x="2402" y="1757"/>
                      <a:pt x="3375" y="1879"/>
                    </a:cubicBezTo>
                    <a:cubicBezTo>
                      <a:pt x="3747" y="1928"/>
                      <a:pt x="4119" y="1978"/>
                      <a:pt x="4492" y="1978"/>
                    </a:cubicBezTo>
                    <a:cubicBezTo>
                      <a:pt x="4575" y="1978"/>
                      <a:pt x="4659" y="1975"/>
                      <a:pt x="4743" y="1970"/>
                    </a:cubicBezTo>
                    <a:cubicBezTo>
                      <a:pt x="5928" y="1940"/>
                      <a:pt x="7022" y="1423"/>
                      <a:pt x="8025" y="815"/>
                    </a:cubicBezTo>
                    <a:lnTo>
                      <a:pt x="8025" y="815"/>
                    </a:lnTo>
                    <a:cubicBezTo>
                      <a:pt x="7918" y="820"/>
                      <a:pt x="7811" y="823"/>
                      <a:pt x="7705" y="823"/>
                    </a:cubicBezTo>
                    <a:cubicBezTo>
                      <a:pt x="7212" y="823"/>
                      <a:pt x="6732" y="768"/>
                      <a:pt x="6232" y="693"/>
                    </a:cubicBezTo>
                    <a:lnTo>
                      <a:pt x="3892" y="359"/>
                    </a:lnTo>
                    <a:cubicBezTo>
                      <a:pt x="3101" y="237"/>
                      <a:pt x="2281" y="146"/>
                      <a:pt x="1490" y="25"/>
                    </a:cubicBezTo>
                    <a:cubicBezTo>
                      <a:pt x="1359" y="14"/>
                      <a:pt x="1210"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4"/>
              <p:cNvSpPr/>
              <p:nvPr/>
            </p:nvSpPr>
            <p:spPr>
              <a:xfrm>
                <a:off x="9305150" y="6263100"/>
                <a:ext cx="169475" cy="37450"/>
              </a:xfrm>
              <a:custGeom>
                <a:avLst/>
                <a:gdLst/>
                <a:ahLst/>
                <a:cxnLst/>
                <a:rect l="l" t="t" r="r" b="b"/>
                <a:pathLst>
                  <a:path w="6779" h="1498" extrusionOk="0">
                    <a:moveTo>
                      <a:pt x="3287" y="0"/>
                    </a:moveTo>
                    <a:cubicBezTo>
                      <a:pt x="2741" y="0"/>
                      <a:pt x="2194" y="61"/>
                      <a:pt x="1672" y="191"/>
                    </a:cubicBezTo>
                    <a:cubicBezTo>
                      <a:pt x="1095" y="343"/>
                      <a:pt x="548" y="586"/>
                      <a:pt x="61" y="860"/>
                    </a:cubicBezTo>
                    <a:cubicBezTo>
                      <a:pt x="1" y="1103"/>
                      <a:pt x="244" y="1315"/>
                      <a:pt x="517" y="1346"/>
                    </a:cubicBezTo>
                    <a:cubicBezTo>
                      <a:pt x="550" y="1350"/>
                      <a:pt x="582" y="1352"/>
                      <a:pt x="615" y="1352"/>
                    </a:cubicBezTo>
                    <a:cubicBezTo>
                      <a:pt x="826" y="1352"/>
                      <a:pt x="1036" y="1273"/>
                      <a:pt x="1247" y="1194"/>
                    </a:cubicBezTo>
                    <a:cubicBezTo>
                      <a:pt x="1642" y="1042"/>
                      <a:pt x="2098" y="981"/>
                      <a:pt x="2523" y="890"/>
                    </a:cubicBezTo>
                    <a:cubicBezTo>
                      <a:pt x="2997" y="820"/>
                      <a:pt x="3481" y="750"/>
                      <a:pt x="3964" y="750"/>
                    </a:cubicBezTo>
                    <a:cubicBezTo>
                      <a:pt x="4317" y="750"/>
                      <a:pt x="4669" y="787"/>
                      <a:pt x="5016" y="890"/>
                    </a:cubicBezTo>
                    <a:cubicBezTo>
                      <a:pt x="5533" y="1042"/>
                      <a:pt x="6019" y="1376"/>
                      <a:pt x="6566" y="1498"/>
                    </a:cubicBezTo>
                    <a:cubicBezTo>
                      <a:pt x="6627" y="1498"/>
                      <a:pt x="6718" y="1498"/>
                      <a:pt x="6748" y="1467"/>
                    </a:cubicBezTo>
                    <a:cubicBezTo>
                      <a:pt x="6779" y="1407"/>
                      <a:pt x="6779" y="1376"/>
                      <a:pt x="6779" y="1346"/>
                    </a:cubicBezTo>
                    <a:cubicBezTo>
                      <a:pt x="6627" y="525"/>
                      <a:pt x="5350" y="282"/>
                      <a:pt x="4681" y="130"/>
                    </a:cubicBezTo>
                    <a:cubicBezTo>
                      <a:pt x="4230" y="45"/>
                      <a:pt x="3759" y="0"/>
                      <a:pt x="3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4"/>
              <p:cNvSpPr/>
              <p:nvPr/>
            </p:nvSpPr>
            <p:spPr>
              <a:xfrm>
                <a:off x="9299075" y="6295225"/>
                <a:ext cx="177825" cy="70675"/>
              </a:xfrm>
              <a:custGeom>
                <a:avLst/>
                <a:gdLst/>
                <a:ahLst/>
                <a:cxnLst/>
                <a:rect l="l" t="t" r="r" b="b"/>
                <a:pathLst>
                  <a:path w="7113" h="2827" extrusionOk="0">
                    <a:moveTo>
                      <a:pt x="4712" y="0"/>
                    </a:moveTo>
                    <a:cubicBezTo>
                      <a:pt x="3739" y="0"/>
                      <a:pt x="2736" y="91"/>
                      <a:pt x="1763" y="243"/>
                    </a:cubicBezTo>
                    <a:cubicBezTo>
                      <a:pt x="821" y="395"/>
                      <a:pt x="244" y="365"/>
                      <a:pt x="0" y="1368"/>
                    </a:cubicBezTo>
                    <a:cubicBezTo>
                      <a:pt x="701" y="1110"/>
                      <a:pt x="1446" y="986"/>
                      <a:pt x="2193" y="986"/>
                    </a:cubicBezTo>
                    <a:cubicBezTo>
                      <a:pt x="3911" y="986"/>
                      <a:pt x="5641" y="1641"/>
                      <a:pt x="6870" y="2827"/>
                    </a:cubicBezTo>
                    <a:cubicBezTo>
                      <a:pt x="7022" y="2037"/>
                      <a:pt x="7113" y="1125"/>
                      <a:pt x="6566" y="547"/>
                    </a:cubicBezTo>
                    <a:cubicBezTo>
                      <a:pt x="6110" y="61"/>
                      <a:pt x="5380" y="0"/>
                      <a:pt x="4712"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4"/>
              <p:cNvSpPr/>
              <p:nvPr/>
            </p:nvSpPr>
            <p:spPr>
              <a:xfrm>
                <a:off x="9065775" y="6270175"/>
                <a:ext cx="96550" cy="53175"/>
              </a:xfrm>
              <a:custGeom>
                <a:avLst/>
                <a:gdLst/>
                <a:ahLst/>
                <a:cxnLst/>
                <a:rect l="l" t="t" r="r" b="b"/>
                <a:pathLst>
                  <a:path w="3862" h="2127" extrusionOk="0">
                    <a:moveTo>
                      <a:pt x="1365" y="1"/>
                    </a:moveTo>
                    <a:cubicBezTo>
                      <a:pt x="1264" y="1"/>
                      <a:pt x="1163" y="10"/>
                      <a:pt x="1065" y="29"/>
                    </a:cubicBezTo>
                    <a:cubicBezTo>
                      <a:pt x="487" y="151"/>
                      <a:pt x="122" y="941"/>
                      <a:pt x="1" y="1458"/>
                    </a:cubicBezTo>
                    <a:cubicBezTo>
                      <a:pt x="214" y="1215"/>
                      <a:pt x="548" y="1124"/>
                      <a:pt x="852" y="1093"/>
                    </a:cubicBezTo>
                    <a:cubicBezTo>
                      <a:pt x="898" y="1089"/>
                      <a:pt x="943" y="1087"/>
                      <a:pt x="989" y="1087"/>
                    </a:cubicBezTo>
                    <a:cubicBezTo>
                      <a:pt x="1277" y="1087"/>
                      <a:pt x="1562" y="1162"/>
                      <a:pt x="1825" y="1215"/>
                    </a:cubicBezTo>
                    <a:cubicBezTo>
                      <a:pt x="2159" y="1276"/>
                      <a:pt x="2493" y="1367"/>
                      <a:pt x="2797" y="1488"/>
                    </a:cubicBezTo>
                    <a:cubicBezTo>
                      <a:pt x="3071" y="1640"/>
                      <a:pt x="3375" y="1853"/>
                      <a:pt x="3527" y="2127"/>
                    </a:cubicBezTo>
                    <a:cubicBezTo>
                      <a:pt x="3405" y="1762"/>
                      <a:pt x="3861" y="1306"/>
                      <a:pt x="3648" y="941"/>
                    </a:cubicBezTo>
                    <a:cubicBezTo>
                      <a:pt x="3588" y="820"/>
                      <a:pt x="3436" y="759"/>
                      <a:pt x="3314" y="668"/>
                    </a:cubicBezTo>
                    <a:cubicBezTo>
                      <a:pt x="2759" y="403"/>
                      <a:pt x="2042" y="1"/>
                      <a:pt x="1365"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4"/>
              <p:cNvSpPr/>
              <p:nvPr/>
            </p:nvSpPr>
            <p:spPr>
              <a:xfrm>
                <a:off x="9078275" y="6248900"/>
                <a:ext cx="84050" cy="25825"/>
              </a:xfrm>
              <a:custGeom>
                <a:avLst/>
                <a:gdLst/>
                <a:ahLst/>
                <a:cxnLst/>
                <a:rect l="l" t="t" r="r" b="b"/>
                <a:pathLst>
                  <a:path w="3362" h="1033" extrusionOk="0">
                    <a:moveTo>
                      <a:pt x="1122" y="1"/>
                    </a:moveTo>
                    <a:cubicBezTo>
                      <a:pt x="719" y="1"/>
                      <a:pt x="321" y="113"/>
                      <a:pt x="48" y="424"/>
                    </a:cubicBezTo>
                    <a:cubicBezTo>
                      <a:pt x="1" y="495"/>
                      <a:pt x="45" y="566"/>
                      <a:pt x="110" y="566"/>
                    </a:cubicBezTo>
                    <a:cubicBezTo>
                      <a:pt x="128" y="566"/>
                      <a:pt x="149" y="560"/>
                      <a:pt x="170" y="546"/>
                    </a:cubicBezTo>
                    <a:cubicBezTo>
                      <a:pt x="459" y="311"/>
                      <a:pt x="792" y="216"/>
                      <a:pt x="1136" y="216"/>
                    </a:cubicBezTo>
                    <a:cubicBezTo>
                      <a:pt x="1369" y="216"/>
                      <a:pt x="1608" y="260"/>
                      <a:pt x="1841" y="333"/>
                    </a:cubicBezTo>
                    <a:cubicBezTo>
                      <a:pt x="2115" y="394"/>
                      <a:pt x="2358" y="485"/>
                      <a:pt x="2601" y="607"/>
                    </a:cubicBezTo>
                    <a:cubicBezTo>
                      <a:pt x="2723" y="668"/>
                      <a:pt x="2844" y="728"/>
                      <a:pt x="2936" y="820"/>
                    </a:cubicBezTo>
                    <a:cubicBezTo>
                      <a:pt x="3057" y="880"/>
                      <a:pt x="3148" y="1002"/>
                      <a:pt x="3270" y="1032"/>
                    </a:cubicBezTo>
                    <a:cubicBezTo>
                      <a:pt x="3300" y="1032"/>
                      <a:pt x="3361" y="1002"/>
                      <a:pt x="3361" y="941"/>
                    </a:cubicBezTo>
                    <a:cubicBezTo>
                      <a:pt x="3300" y="820"/>
                      <a:pt x="3209" y="728"/>
                      <a:pt x="3088" y="668"/>
                    </a:cubicBezTo>
                    <a:cubicBezTo>
                      <a:pt x="2966" y="546"/>
                      <a:pt x="2844" y="485"/>
                      <a:pt x="2692" y="394"/>
                    </a:cubicBezTo>
                    <a:cubicBezTo>
                      <a:pt x="2419" y="273"/>
                      <a:pt x="2085" y="151"/>
                      <a:pt x="1781" y="90"/>
                    </a:cubicBezTo>
                    <a:cubicBezTo>
                      <a:pt x="1573" y="36"/>
                      <a:pt x="1347" y="1"/>
                      <a:pt x="1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4"/>
              <p:cNvSpPr/>
              <p:nvPr/>
            </p:nvSpPr>
            <p:spPr>
              <a:xfrm>
                <a:off x="9081750" y="6252375"/>
                <a:ext cx="84375" cy="33750"/>
              </a:xfrm>
              <a:custGeom>
                <a:avLst/>
                <a:gdLst/>
                <a:ahLst/>
                <a:cxnLst/>
                <a:rect l="l" t="t" r="r" b="b"/>
                <a:pathLst>
                  <a:path w="3375" h="1350" extrusionOk="0">
                    <a:moveTo>
                      <a:pt x="1168" y="0"/>
                    </a:moveTo>
                    <a:cubicBezTo>
                      <a:pt x="1091" y="0"/>
                      <a:pt x="1016" y="4"/>
                      <a:pt x="942" y="12"/>
                    </a:cubicBezTo>
                    <a:cubicBezTo>
                      <a:pt x="699" y="42"/>
                      <a:pt x="304" y="42"/>
                      <a:pt x="91" y="164"/>
                    </a:cubicBezTo>
                    <a:cubicBezTo>
                      <a:pt x="31" y="194"/>
                      <a:pt x="0" y="255"/>
                      <a:pt x="0" y="316"/>
                    </a:cubicBezTo>
                    <a:cubicBezTo>
                      <a:pt x="31" y="377"/>
                      <a:pt x="122" y="377"/>
                      <a:pt x="183" y="377"/>
                    </a:cubicBezTo>
                    <a:cubicBezTo>
                      <a:pt x="1094" y="377"/>
                      <a:pt x="1976" y="772"/>
                      <a:pt x="2766" y="1228"/>
                    </a:cubicBezTo>
                    <a:cubicBezTo>
                      <a:pt x="2888" y="1289"/>
                      <a:pt x="2979" y="1349"/>
                      <a:pt x="3101" y="1349"/>
                    </a:cubicBezTo>
                    <a:cubicBezTo>
                      <a:pt x="3253" y="1319"/>
                      <a:pt x="3374" y="1228"/>
                      <a:pt x="3344" y="1106"/>
                    </a:cubicBezTo>
                    <a:cubicBezTo>
                      <a:pt x="3344" y="1045"/>
                      <a:pt x="3313" y="985"/>
                      <a:pt x="3253" y="924"/>
                    </a:cubicBezTo>
                    <a:cubicBezTo>
                      <a:pt x="2888" y="498"/>
                      <a:pt x="2371" y="194"/>
                      <a:pt x="1794" y="73"/>
                    </a:cubicBezTo>
                    <a:cubicBezTo>
                      <a:pt x="1593" y="28"/>
                      <a:pt x="1377" y="0"/>
                      <a:pt x="11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4"/>
              <p:cNvSpPr/>
              <p:nvPr/>
            </p:nvSpPr>
            <p:spPr>
              <a:xfrm>
                <a:off x="9115950" y="6539925"/>
                <a:ext cx="224950" cy="26175"/>
              </a:xfrm>
              <a:custGeom>
                <a:avLst/>
                <a:gdLst/>
                <a:ahLst/>
                <a:cxnLst/>
                <a:rect l="l" t="t" r="r" b="b"/>
                <a:pathLst>
                  <a:path w="8998" h="1047" extrusionOk="0">
                    <a:moveTo>
                      <a:pt x="2376" y="1"/>
                    </a:moveTo>
                    <a:cubicBezTo>
                      <a:pt x="1544" y="1"/>
                      <a:pt x="728" y="135"/>
                      <a:pt x="0" y="516"/>
                    </a:cubicBezTo>
                    <a:cubicBezTo>
                      <a:pt x="551" y="436"/>
                      <a:pt x="1103" y="403"/>
                      <a:pt x="1657" y="403"/>
                    </a:cubicBezTo>
                    <a:cubicBezTo>
                      <a:pt x="3425" y="403"/>
                      <a:pt x="5201" y="741"/>
                      <a:pt x="6961" y="972"/>
                    </a:cubicBezTo>
                    <a:cubicBezTo>
                      <a:pt x="7214" y="1012"/>
                      <a:pt x="7562" y="1046"/>
                      <a:pt x="7905" y="1046"/>
                    </a:cubicBezTo>
                    <a:cubicBezTo>
                      <a:pt x="8344" y="1046"/>
                      <a:pt x="8776" y="991"/>
                      <a:pt x="8997" y="820"/>
                    </a:cubicBezTo>
                    <a:lnTo>
                      <a:pt x="8997" y="820"/>
                    </a:lnTo>
                    <a:cubicBezTo>
                      <a:pt x="8897" y="826"/>
                      <a:pt x="8790" y="828"/>
                      <a:pt x="8680" y="828"/>
                    </a:cubicBezTo>
                    <a:cubicBezTo>
                      <a:pt x="8189" y="828"/>
                      <a:pt x="7626" y="779"/>
                      <a:pt x="7204" y="729"/>
                    </a:cubicBezTo>
                    <a:cubicBezTo>
                      <a:pt x="6231" y="638"/>
                      <a:pt x="5258" y="364"/>
                      <a:pt x="4255" y="182"/>
                    </a:cubicBezTo>
                    <a:cubicBezTo>
                      <a:pt x="3641" y="77"/>
                      <a:pt x="3004" y="1"/>
                      <a:pt x="2376"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4"/>
              <p:cNvSpPr/>
              <p:nvPr/>
            </p:nvSpPr>
            <p:spPr>
              <a:xfrm>
                <a:off x="9287375" y="6373250"/>
                <a:ext cx="162175" cy="50100"/>
              </a:xfrm>
              <a:custGeom>
                <a:avLst/>
                <a:gdLst/>
                <a:ahLst/>
                <a:cxnLst/>
                <a:rect l="l" t="t" r="r" b="b"/>
                <a:pathLst>
                  <a:path w="6487" h="2004" extrusionOk="0">
                    <a:moveTo>
                      <a:pt x="3419" y="0"/>
                    </a:moveTo>
                    <a:cubicBezTo>
                      <a:pt x="2745" y="0"/>
                      <a:pt x="2096" y="215"/>
                      <a:pt x="1471" y="405"/>
                    </a:cubicBezTo>
                    <a:cubicBezTo>
                      <a:pt x="924" y="587"/>
                      <a:pt x="347" y="861"/>
                      <a:pt x="43" y="1408"/>
                    </a:cubicBezTo>
                    <a:cubicBezTo>
                      <a:pt x="0" y="1472"/>
                      <a:pt x="77" y="1550"/>
                      <a:pt x="158" y="1550"/>
                    </a:cubicBezTo>
                    <a:cubicBezTo>
                      <a:pt x="192" y="1550"/>
                      <a:pt x="228" y="1536"/>
                      <a:pt x="256" y="1499"/>
                    </a:cubicBezTo>
                    <a:cubicBezTo>
                      <a:pt x="560" y="982"/>
                      <a:pt x="1137" y="770"/>
                      <a:pt x="1684" y="618"/>
                    </a:cubicBezTo>
                    <a:cubicBezTo>
                      <a:pt x="2247" y="421"/>
                      <a:pt x="2863" y="250"/>
                      <a:pt x="3457" y="250"/>
                    </a:cubicBezTo>
                    <a:cubicBezTo>
                      <a:pt x="3505" y="250"/>
                      <a:pt x="3552" y="251"/>
                      <a:pt x="3599" y="253"/>
                    </a:cubicBezTo>
                    <a:cubicBezTo>
                      <a:pt x="4177" y="283"/>
                      <a:pt x="4693" y="466"/>
                      <a:pt x="5180" y="770"/>
                    </a:cubicBezTo>
                    <a:cubicBezTo>
                      <a:pt x="5423" y="922"/>
                      <a:pt x="5636" y="1104"/>
                      <a:pt x="5848" y="1317"/>
                    </a:cubicBezTo>
                    <a:cubicBezTo>
                      <a:pt x="6000" y="1530"/>
                      <a:pt x="6122" y="1803"/>
                      <a:pt x="6335" y="1986"/>
                    </a:cubicBezTo>
                    <a:cubicBezTo>
                      <a:pt x="6346" y="1997"/>
                      <a:pt x="6369" y="2004"/>
                      <a:pt x="6394" y="2004"/>
                    </a:cubicBezTo>
                    <a:cubicBezTo>
                      <a:pt x="6438" y="2004"/>
                      <a:pt x="6487" y="1983"/>
                      <a:pt x="6487" y="1925"/>
                    </a:cubicBezTo>
                    <a:cubicBezTo>
                      <a:pt x="6456" y="1651"/>
                      <a:pt x="6244" y="1408"/>
                      <a:pt x="6061" y="1226"/>
                    </a:cubicBezTo>
                    <a:cubicBezTo>
                      <a:pt x="5879" y="982"/>
                      <a:pt x="5636" y="770"/>
                      <a:pt x="5362" y="587"/>
                    </a:cubicBezTo>
                    <a:cubicBezTo>
                      <a:pt x="4876" y="253"/>
                      <a:pt x="4268" y="40"/>
                      <a:pt x="3660" y="10"/>
                    </a:cubicBezTo>
                    <a:cubicBezTo>
                      <a:pt x="3579" y="3"/>
                      <a:pt x="3499" y="0"/>
                      <a:pt x="34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4"/>
              <p:cNvSpPr/>
              <p:nvPr/>
            </p:nvSpPr>
            <p:spPr>
              <a:xfrm>
                <a:off x="9446500" y="6415825"/>
                <a:ext cx="26600" cy="8600"/>
              </a:xfrm>
              <a:custGeom>
                <a:avLst/>
                <a:gdLst/>
                <a:ahLst/>
                <a:cxnLst/>
                <a:rect l="l" t="t" r="r" b="b"/>
                <a:pathLst>
                  <a:path w="1064" h="344" extrusionOk="0">
                    <a:moveTo>
                      <a:pt x="946" y="1"/>
                    </a:moveTo>
                    <a:cubicBezTo>
                      <a:pt x="935" y="1"/>
                      <a:pt x="924" y="3"/>
                      <a:pt x="912" y="9"/>
                    </a:cubicBezTo>
                    <a:cubicBezTo>
                      <a:pt x="760" y="39"/>
                      <a:pt x="638" y="70"/>
                      <a:pt x="517" y="100"/>
                    </a:cubicBezTo>
                    <a:lnTo>
                      <a:pt x="91" y="100"/>
                    </a:lnTo>
                    <a:cubicBezTo>
                      <a:pt x="31" y="100"/>
                      <a:pt x="0" y="191"/>
                      <a:pt x="61" y="252"/>
                    </a:cubicBezTo>
                    <a:cubicBezTo>
                      <a:pt x="213" y="313"/>
                      <a:pt x="365" y="343"/>
                      <a:pt x="517" y="343"/>
                    </a:cubicBezTo>
                    <a:cubicBezTo>
                      <a:pt x="699" y="343"/>
                      <a:pt x="851" y="283"/>
                      <a:pt x="1003" y="222"/>
                    </a:cubicBezTo>
                    <a:cubicBezTo>
                      <a:pt x="1064" y="191"/>
                      <a:pt x="1064" y="131"/>
                      <a:pt x="1034" y="70"/>
                    </a:cubicBezTo>
                    <a:cubicBezTo>
                      <a:pt x="1034" y="45"/>
                      <a:pt x="994" y="1"/>
                      <a:pt x="9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4"/>
              <p:cNvSpPr/>
              <p:nvPr/>
            </p:nvSpPr>
            <p:spPr>
              <a:xfrm>
                <a:off x="9439650" y="6403675"/>
                <a:ext cx="19775" cy="11375"/>
              </a:xfrm>
              <a:custGeom>
                <a:avLst/>
                <a:gdLst/>
                <a:ahLst/>
                <a:cxnLst/>
                <a:rect l="l" t="t" r="r" b="b"/>
                <a:pathLst>
                  <a:path w="791" h="455" extrusionOk="0">
                    <a:moveTo>
                      <a:pt x="702" y="1"/>
                    </a:moveTo>
                    <a:cubicBezTo>
                      <a:pt x="692" y="1"/>
                      <a:pt x="680" y="3"/>
                      <a:pt x="669" y="9"/>
                    </a:cubicBezTo>
                    <a:lnTo>
                      <a:pt x="608" y="39"/>
                    </a:lnTo>
                    <a:cubicBezTo>
                      <a:pt x="608" y="39"/>
                      <a:pt x="608" y="69"/>
                      <a:pt x="578" y="69"/>
                    </a:cubicBezTo>
                    <a:cubicBezTo>
                      <a:pt x="578" y="69"/>
                      <a:pt x="578" y="69"/>
                      <a:pt x="578" y="100"/>
                    </a:cubicBezTo>
                    <a:cubicBezTo>
                      <a:pt x="578" y="90"/>
                      <a:pt x="578" y="86"/>
                      <a:pt x="577" y="86"/>
                    </a:cubicBezTo>
                    <a:cubicBezTo>
                      <a:pt x="575" y="86"/>
                      <a:pt x="568" y="100"/>
                      <a:pt x="548" y="100"/>
                    </a:cubicBezTo>
                    <a:cubicBezTo>
                      <a:pt x="548" y="130"/>
                      <a:pt x="517" y="130"/>
                      <a:pt x="517" y="130"/>
                    </a:cubicBezTo>
                    <a:lnTo>
                      <a:pt x="517" y="161"/>
                    </a:lnTo>
                    <a:cubicBezTo>
                      <a:pt x="517" y="151"/>
                      <a:pt x="517" y="147"/>
                      <a:pt x="516" y="147"/>
                    </a:cubicBezTo>
                    <a:cubicBezTo>
                      <a:pt x="514" y="147"/>
                      <a:pt x="507" y="161"/>
                      <a:pt x="487" y="161"/>
                    </a:cubicBezTo>
                    <a:lnTo>
                      <a:pt x="457" y="161"/>
                    </a:lnTo>
                    <a:cubicBezTo>
                      <a:pt x="457" y="191"/>
                      <a:pt x="426" y="191"/>
                      <a:pt x="426" y="191"/>
                    </a:cubicBezTo>
                    <a:lnTo>
                      <a:pt x="396" y="191"/>
                    </a:lnTo>
                    <a:cubicBezTo>
                      <a:pt x="365" y="221"/>
                      <a:pt x="365" y="221"/>
                      <a:pt x="335" y="221"/>
                    </a:cubicBezTo>
                    <a:lnTo>
                      <a:pt x="183" y="221"/>
                    </a:lnTo>
                    <a:cubicBezTo>
                      <a:pt x="153" y="221"/>
                      <a:pt x="153" y="221"/>
                      <a:pt x="122" y="191"/>
                    </a:cubicBezTo>
                    <a:cubicBezTo>
                      <a:pt x="92" y="191"/>
                      <a:pt x="31" y="221"/>
                      <a:pt x="1" y="252"/>
                    </a:cubicBezTo>
                    <a:cubicBezTo>
                      <a:pt x="1" y="313"/>
                      <a:pt x="1" y="373"/>
                      <a:pt x="61" y="404"/>
                    </a:cubicBezTo>
                    <a:cubicBezTo>
                      <a:pt x="133" y="439"/>
                      <a:pt x="214" y="454"/>
                      <a:pt x="300" y="454"/>
                    </a:cubicBezTo>
                    <a:cubicBezTo>
                      <a:pt x="361" y="454"/>
                      <a:pt x="424" y="447"/>
                      <a:pt x="487" y="434"/>
                    </a:cubicBezTo>
                    <a:cubicBezTo>
                      <a:pt x="548" y="404"/>
                      <a:pt x="608" y="373"/>
                      <a:pt x="669" y="313"/>
                    </a:cubicBezTo>
                    <a:cubicBezTo>
                      <a:pt x="700" y="282"/>
                      <a:pt x="730" y="282"/>
                      <a:pt x="760" y="252"/>
                    </a:cubicBezTo>
                    <a:cubicBezTo>
                      <a:pt x="791" y="191"/>
                      <a:pt x="791" y="161"/>
                      <a:pt x="791" y="100"/>
                    </a:cubicBezTo>
                    <a:cubicBezTo>
                      <a:pt x="791" y="50"/>
                      <a:pt x="750" y="1"/>
                      <a:pt x="7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4"/>
              <p:cNvSpPr/>
              <p:nvPr/>
            </p:nvSpPr>
            <p:spPr>
              <a:xfrm>
                <a:off x="9432050" y="6397050"/>
                <a:ext cx="9900" cy="9125"/>
              </a:xfrm>
              <a:custGeom>
                <a:avLst/>
                <a:gdLst/>
                <a:ahLst/>
                <a:cxnLst/>
                <a:rect l="l" t="t" r="r" b="b"/>
                <a:pathLst>
                  <a:path w="396" h="365" extrusionOk="0">
                    <a:moveTo>
                      <a:pt x="303" y="222"/>
                    </a:moveTo>
                    <a:cubicBezTo>
                      <a:pt x="294" y="227"/>
                      <a:pt x="284" y="233"/>
                      <a:pt x="274" y="243"/>
                    </a:cubicBezTo>
                    <a:cubicBezTo>
                      <a:pt x="293" y="243"/>
                      <a:pt x="301" y="231"/>
                      <a:pt x="303" y="222"/>
                    </a:cubicBezTo>
                    <a:close/>
                    <a:moveTo>
                      <a:pt x="274" y="0"/>
                    </a:moveTo>
                    <a:cubicBezTo>
                      <a:pt x="274" y="0"/>
                      <a:pt x="274" y="30"/>
                      <a:pt x="244" y="30"/>
                    </a:cubicBezTo>
                    <a:lnTo>
                      <a:pt x="213" y="30"/>
                    </a:lnTo>
                    <a:cubicBezTo>
                      <a:pt x="213" y="30"/>
                      <a:pt x="183" y="61"/>
                      <a:pt x="183" y="61"/>
                    </a:cubicBezTo>
                    <a:cubicBezTo>
                      <a:pt x="153" y="61"/>
                      <a:pt x="122" y="91"/>
                      <a:pt x="122" y="91"/>
                    </a:cubicBezTo>
                    <a:cubicBezTo>
                      <a:pt x="92" y="122"/>
                      <a:pt x="61" y="182"/>
                      <a:pt x="31" y="213"/>
                    </a:cubicBezTo>
                    <a:cubicBezTo>
                      <a:pt x="1" y="243"/>
                      <a:pt x="1" y="274"/>
                      <a:pt x="1" y="274"/>
                    </a:cubicBezTo>
                    <a:cubicBezTo>
                      <a:pt x="31" y="304"/>
                      <a:pt x="31" y="334"/>
                      <a:pt x="61" y="334"/>
                    </a:cubicBezTo>
                    <a:cubicBezTo>
                      <a:pt x="92" y="365"/>
                      <a:pt x="92" y="365"/>
                      <a:pt x="122" y="365"/>
                    </a:cubicBezTo>
                    <a:lnTo>
                      <a:pt x="153" y="334"/>
                    </a:lnTo>
                    <a:cubicBezTo>
                      <a:pt x="183" y="334"/>
                      <a:pt x="183" y="304"/>
                      <a:pt x="183" y="304"/>
                    </a:cubicBezTo>
                    <a:cubicBezTo>
                      <a:pt x="183" y="304"/>
                      <a:pt x="183" y="304"/>
                      <a:pt x="183" y="334"/>
                    </a:cubicBezTo>
                    <a:cubicBezTo>
                      <a:pt x="183" y="314"/>
                      <a:pt x="197" y="294"/>
                      <a:pt x="215" y="274"/>
                    </a:cubicBezTo>
                    <a:lnTo>
                      <a:pt x="215" y="274"/>
                    </a:lnTo>
                    <a:cubicBezTo>
                      <a:pt x="214" y="274"/>
                      <a:pt x="214" y="274"/>
                      <a:pt x="213" y="274"/>
                    </a:cubicBezTo>
                    <a:cubicBezTo>
                      <a:pt x="216" y="271"/>
                      <a:pt x="218" y="269"/>
                      <a:pt x="221" y="267"/>
                    </a:cubicBezTo>
                    <a:lnTo>
                      <a:pt x="221" y="267"/>
                    </a:lnTo>
                    <a:cubicBezTo>
                      <a:pt x="219" y="269"/>
                      <a:pt x="216" y="271"/>
                      <a:pt x="215" y="274"/>
                    </a:cubicBezTo>
                    <a:lnTo>
                      <a:pt x="215" y="274"/>
                    </a:lnTo>
                    <a:cubicBezTo>
                      <a:pt x="241" y="274"/>
                      <a:pt x="244" y="273"/>
                      <a:pt x="244" y="251"/>
                    </a:cubicBezTo>
                    <a:lnTo>
                      <a:pt x="244" y="251"/>
                    </a:lnTo>
                    <a:cubicBezTo>
                      <a:pt x="236" y="255"/>
                      <a:pt x="228" y="260"/>
                      <a:pt x="221" y="267"/>
                    </a:cubicBezTo>
                    <a:lnTo>
                      <a:pt x="221" y="267"/>
                    </a:lnTo>
                    <a:cubicBezTo>
                      <a:pt x="228" y="259"/>
                      <a:pt x="236" y="251"/>
                      <a:pt x="244" y="243"/>
                    </a:cubicBezTo>
                    <a:lnTo>
                      <a:pt x="244" y="243"/>
                    </a:lnTo>
                    <a:cubicBezTo>
                      <a:pt x="244" y="246"/>
                      <a:pt x="244" y="249"/>
                      <a:pt x="244" y="251"/>
                    </a:cubicBezTo>
                    <a:lnTo>
                      <a:pt x="244" y="251"/>
                    </a:lnTo>
                    <a:cubicBezTo>
                      <a:pt x="264" y="240"/>
                      <a:pt x="284" y="233"/>
                      <a:pt x="305" y="213"/>
                    </a:cubicBezTo>
                    <a:lnTo>
                      <a:pt x="305" y="213"/>
                    </a:lnTo>
                    <a:cubicBezTo>
                      <a:pt x="305" y="213"/>
                      <a:pt x="305" y="217"/>
                      <a:pt x="303" y="222"/>
                    </a:cubicBezTo>
                    <a:lnTo>
                      <a:pt x="303" y="222"/>
                    </a:lnTo>
                    <a:cubicBezTo>
                      <a:pt x="321" y="213"/>
                      <a:pt x="335" y="213"/>
                      <a:pt x="335" y="213"/>
                    </a:cubicBezTo>
                    <a:cubicBezTo>
                      <a:pt x="365" y="213"/>
                      <a:pt x="365" y="182"/>
                      <a:pt x="365" y="182"/>
                    </a:cubicBezTo>
                    <a:cubicBezTo>
                      <a:pt x="365" y="182"/>
                      <a:pt x="396" y="182"/>
                      <a:pt x="396" y="152"/>
                    </a:cubicBezTo>
                    <a:cubicBezTo>
                      <a:pt x="396" y="122"/>
                      <a:pt x="396" y="122"/>
                      <a:pt x="396" y="91"/>
                    </a:cubicBezTo>
                    <a:cubicBezTo>
                      <a:pt x="396" y="61"/>
                      <a:pt x="365" y="61"/>
                      <a:pt x="365" y="30"/>
                    </a:cubicBezTo>
                    <a:lnTo>
                      <a:pt x="335" y="30"/>
                    </a:lnTo>
                    <a:cubicBezTo>
                      <a:pt x="335" y="0"/>
                      <a:pt x="305" y="0"/>
                      <a:pt x="3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4"/>
              <p:cNvSpPr/>
              <p:nvPr/>
            </p:nvSpPr>
            <p:spPr>
              <a:xfrm>
                <a:off x="9431300" y="6397800"/>
                <a:ext cx="2300" cy="3825"/>
              </a:xfrm>
              <a:custGeom>
                <a:avLst/>
                <a:gdLst/>
                <a:ahLst/>
                <a:cxnLst/>
                <a:rect l="l" t="t" r="r" b="b"/>
                <a:pathLst>
                  <a:path w="92" h="153" extrusionOk="0">
                    <a:moveTo>
                      <a:pt x="31" y="0"/>
                    </a:moveTo>
                    <a:cubicBezTo>
                      <a:pt x="31" y="0"/>
                      <a:pt x="0" y="31"/>
                      <a:pt x="0" y="31"/>
                    </a:cubicBezTo>
                    <a:cubicBezTo>
                      <a:pt x="0" y="61"/>
                      <a:pt x="0" y="92"/>
                      <a:pt x="0" y="122"/>
                    </a:cubicBezTo>
                    <a:cubicBezTo>
                      <a:pt x="0" y="152"/>
                      <a:pt x="31" y="152"/>
                      <a:pt x="31" y="152"/>
                    </a:cubicBezTo>
                    <a:cubicBezTo>
                      <a:pt x="61" y="152"/>
                      <a:pt x="91" y="152"/>
                      <a:pt x="61" y="122"/>
                    </a:cubicBezTo>
                    <a:cubicBezTo>
                      <a:pt x="61" y="92"/>
                      <a:pt x="61" y="61"/>
                      <a:pt x="61" y="31"/>
                    </a:cubicBezTo>
                    <a:cubicBezTo>
                      <a:pt x="61" y="31"/>
                      <a:pt x="61"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4"/>
              <p:cNvSpPr/>
              <p:nvPr/>
            </p:nvSpPr>
            <p:spPr>
              <a:xfrm>
                <a:off x="9087050" y="6419225"/>
                <a:ext cx="78650" cy="104075"/>
              </a:xfrm>
              <a:custGeom>
                <a:avLst/>
                <a:gdLst/>
                <a:ahLst/>
                <a:cxnLst/>
                <a:rect l="l" t="t" r="r" b="b"/>
                <a:pathLst>
                  <a:path w="3146" h="4163" extrusionOk="0">
                    <a:moveTo>
                      <a:pt x="3040" y="0"/>
                    </a:moveTo>
                    <a:cubicBezTo>
                      <a:pt x="3018" y="0"/>
                      <a:pt x="2997" y="8"/>
                      <a:pt x="2980" y="25"/>
                    </a:cubicBezTo>
                    <a:cubicBezTo>
                      <a:pt x="2493" y="420"/>
                      <a:pt x="1855" y="299"/>
                      <a:pt x="1278" y="450"/>
                    </a:cubicBezTo>
                    <a:cubicBezTo>
                      <a:pt x="761" y="572"/>
                      <a:pt x="275" y="906"/>
                      <a:pt x="123" y="1484"/>
                    </a:cubicBezTo>
                    <a:cubicBezTo>
                      <a:pt x="1" y="2031"/>
                      <a:pt x="183" y="2609"/>
                      <a:pt x="518" y="3034"/>
                    </a:cubicBezTo>
                    <a:cubicBezTo>
                      <a:pt x="700" y="3277"/>
                      <a:pt x="943" y="3460"/>
                      <a:pt x="1186" y="3642"/>
                    </a:cubicBezTo>
                    <a:cubicBezTo>
                      <a:pt x="1460" y="3855"/>
                      <a:pt x="1734" y="4037"/>
                      <a:pt x="2037" y="4159"/>
                    </a:cubicBezTo>
                    <a:cubicBezTo>
                      <a:pt x="2046" y="4161"/>
                      <a:pt x="2054" y="4163"/>
                      <a:pt x="2062" y="4163"/>
                    </a:cubicBezTo>
                    <a:cubicBezTo>
                      <a:pt x="2144" y="4163"/>
                      <a:pt x="2212" y="4032"/>
                      <a:pt x="2129" y="3976"/>
                    </a:cubicBezTo>
                    <a:cubicBezTo>
                      <a:pt x="1916" y="3764"/>
                      <a:pt x="1642" y="3642"/>
                      <a:pt x="1399" y="3490"/>
                    </a:cubicBezTo>
                    <a:cubicBezTo>
                      <a:pt x="1156" y="3308"/>
                      <a:pt x="943" y="3125"/>
                      <a:pt x="761" y="2913"/>
                    </a:cubicBezTo>
                    <a:cubicBezTo>
                      <a:pt x="396" y="2487"/>
                      <a:pt x="214" y="1849"/>
                      <a:pt x="427" y="1332"/>
                    </a:cubicBezTo>
                    <a:cubicBezTo>
                      <a:pt x="670" y="785"/>
                      <a:pt x="1308" y="633"/>
                      <a:pt x="1855" y="572"/>
                    </a:cubicBezTo>
                    <a:cubicBezTo>
                      <a:pt x="2281" y="542"/>
                      <a:pt x="2828" y="511"/>
                      <a:pt x="3101" y="116"/>
                    </a:cubicBezTo>
                    <a:cubicBezTo>
                      <a:pt x="3145" y="50"/>
                      <a:pt x="3094" y="0"/>
                      <a:pt x="30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4"/>
              <p:cNvSpPr/>
              <p:nvPr/>
            </p:nvSpPr>
            <p:spPr>
              <a:xfrm>
                <a:off x="9067075" y="6365425"/>
                <a:ext cx="89150" cy="35575"/>
              </a:xfrm>
              <a:custGeom>
                <a:avLst/>
                <a:gdLst/>
                <a:ahLst/>
                <a:cxnLst/>
                <a:rect l="l" t="t" r="r" b="b"/>
                <a:pathLst>
                  <a:path w="3566" h="1423" extrusionOk="0">
                    <a:moveTo>
                      <a:pt x="1759" y="1"/>
                    </a:moveTo>
                    <a:cubicBezTo>
                      <a:pt x="1098" y="1"/>
                      <a:pt x="535" y="460"/>
                      <a:pt x="70" y="870"/>
                    </a:cubicBezTo>
                    <a:cubicBezTo>
                      <a:pt x="0" y="963"/>
                      <a:pt x="74" y="1092"/>
                      <a:pt x="167" y="1092"/>
                    </a:cubicBezTo>
                    <a:cubicBezTo>
                      <a:pt x="195" y="1092"/>
                      <a:pt x="225" y="1081"/>
                      <a:pt x="253" y="1052"/>
                    </a:cubicBezTo>
                    <a:cubicBezTo>
                      <a:pt x="671" y="690"/>
                      <a:pt x="1166" y="251"/>
                      <a:pt x="1737" y="251"/>
                    </a:cubicBezTo>
                    <a:cubicBezTo>
                      <a:pt x="1789" y="251"/>
                      <a:pt x="1841" y="254"/>
                      <a:pt x="1894" y="262"/>
                    </a:cubicBezTo>
                    <a:cubicBezTo>
                      <a:pt x="2229" y="292"/>
                      <a:pt x="2502" y="475"/>
                      <a:pt x="2745" y="657"/>
                    </a:cubicBezTo>
                    <a:cubicBezTo>
                      <a:pt x="3019" y="840"/>
                      <a:pt x="3262" y="1052"/>
                      <a:pt x="3353" y="1356"/>
                    </a:cubicBezTo>
                    <a:cubicBezTo>
                      <a:pt x="3376" y="1403"/>
                      <a:pt x="3413" y="1423"/>
                      <a:pt x="3449" y="1423"/>
                    </a:cubicBezTo>
                    <a:cubicBezTo>
                      <a:pt x="3508" y="1423"/>
                      <a:pt x="3566" y="1371"/>
                      <a:pt x="3566" y="1295"/>
                    </a:cubicBezTo>
                    <a:cubicBezTo>
                      <a:pt x="3505" y="961"/>
                      <a:pt x="3232" y="748"/>
                      <a:pt x="2988" y="536"/>
                    </a:cubicBezTo>
                    <a:cubicBezTo>
                      <a:pt x="2685" y="323"/>
                      <a:pt x="2350" y="80"/>
                      <a:pt x="1985" y="19"/>
                    </a:cubicBezTo>
                    <a:cubicBezTo>
                      <a:pt x="1909" y="7"/>
                      <a:pt x="1833" y="1"/>
                      <a:pt x="1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4"/>
              <p:cNvSpPr/>
              <p:nvPr/>
            </p:nvSpPr>
            <p:spPr>
              <a:xfrm>
                <a:off x="9055150" y="6368925"/>
                <a:ext cx="15225" cy="20100"/>
              </a:xfrm>
              <a:custGeom>
                <a:avLst/>
                <a:gdLst/>
                <a:ahLst/>
                <a:cxnLst/>
                <a:rect l="l" t="t" r="r" b="b"/>
                <a:pathLst>
                  <a:path w="609" h="804" extrusionOk="0">
                    <a:moveTo>
                      <a:pt x="92" y="0"/>
                    </a:moveTo>
                    <a:cubicBezTo>
                      <a:pt x="61" y="0"/>
                      <a:pt x="0" y="31"/>
                      <a:pt x="0" y="92"/>
                    </a:cubicBezTo>
                    <a:cubicBezTo>
                      <a:pt x="0" y="122"/>
                      <a:pt x="0" y="122"/>
                      <a:pt x="31" y="152"/>
                    </a:cubicBezTo>
                    <a:cubicBezTo>
                      <a:pt x="31" y="183"/>
                      <a:pt x="61" y="183"/>
                      <a:pt x="61" y="213"/>
                    </a:cubicBezTo>
                    <a:cubicBezTo>
                      <a:pt x="92" y="244"/>
                      <a:pt x="122" y="244"/>
                      <a:pt x="122" y="274"/>
                    </a:cubicBezTo>
                    <a:cubicBezTo>
                      <a:pt x="152" y="304"/>
                      <a:pt x="152" y="304"/>
                      <a:pt x="152" y="304"/>
                    </a:cubicBezTo>
                    <a:cubicBezTo>
                      <a:pt x="152" y="335"/>
                      <a:pt x="183" y="335"/>
                      <a:pt x="183" y="335"/>
                    </a:cubicBezTo>
                    <a:lnTo>
                      <a:pt x="244" y="426"/>
                    </a:lnTo>
                    <a:cubicBezTo>
                      <a:pt x="304" y="517"/>
                      <a:pt x="365" y="639"/>
                      <a:pt x="426" y="760"/>
                    </a:cubicBezTo>
                    <a:cubicBezTo>
                      <a:pt x="447" y="782"/>
                      <a:pt x="484" y="803"/>
                      <a:pt x="514" y="803"/>
                    </a:cubicBezTo>
                    <a:cubicBezTo>
                      <a:pt x="527" y="803"/>
                      <a:pt x="539" y="800"/>
                      <a:pt x="547" y="791"/>
                    </a:cubicBezTo>
                    <a:cubicBezTo>
                      <a:pt x="608" y="791"/>
                      <a:pt x="608" y="730"/>
                      <a:pt x="608" y="700"/>
                    </a:cubicBezTo>
                    <a:cubicBezTo>
                      <a:pt x="578" y="548"/>
                      <a:pt x="487" y="426"/>
                      <a:pt x="426" y="304"/>
                    </a:cubicBezTo>
                    <a:cubicBezTo>
                      <a:pt x="395" y="274"/>
                      <a:pt x="335" y="213"/>
                      <a:pt x="304" y="152"/>
                    </a:cubicBezTo>
                    <a:lnTo>
                      <a:pt x="213" y="61"/>
                    </a:lnTo>
                    <a:cubicBezTo>
                      <a:pt x="213" y="61"/>
                      <a:pt x="183" y="31"/>
                      <a:pt x="183" y="31"/>
                    </a:cubicBezTo>
                    <a:cubicBezTo>
                      <a:pt x="152" y="0"/>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4"/>
              <p:cNvSpPr/>
              <p:nvPr/>
            </p:nvSpPr>
            <p:spPr>
              <a:xfrm>
                <a:off x="9072625" y="6367400"/>
                <a:ext cx="6850" cy="14775"/>
              </a:xfrm>
              <a:custGeom>
                <a:avLst/>
                <a:gdLst/>
                <a:ahLst/>
                <a:cxnLst/>
                <a:rect l="l" t="t" r="r" b="b"/>
                <a:pathLst>
                  <a:path w="274" h="591" extrusionOk="0">
                    <a:moveTo>
                      <a:pt x="152" y="1"/>
                    </a:moveTo>
                    <a:cubicBezTo>
                      <a:pt x="122" y="1"/>
                      <a:pt x="31" y="31"/>
                      <a:pt x="31" y="92"/>
                    </a:cubicBezTo>
                    <a:cubicBezTo>
                      <a:pt x="31" y="213"/>
                      <a:pt x="0" y="365"/>
                      <a:pt x="0" y="487"/>
                    </a:cubicBezTo>
                    <a:cubicBezTo>
                      <a:pt x="0" y="517"/>
                      <a:pt x="0" y="548"/>
                      <a:pt x="31" y="548"/>
                    </a:cubicBezTo>
                    <a:cubicBezTo>
                      <a:pt x="31" y="578"/>
                      <a:pt x="61" y="578"/>
                      <a:pt x="92" y="578"/>
                    </a:cubicBezTo>
                    <a:cubicBezTo>
                      <a:pt x="100" y="586"/>
                      <a:pt x="112" y="590"/>
                      <a:pt x="126" y="590"/>
                    </a:cubicBezTo>
                    <a:cubicBezTo>
                      <a:pt x="164" y="590"/>
                      <a:pt x="213" y="562"/>
                      <a:pt x="213" y="517"/>
                    </a:cubicBezTo>
                    <a:cubicBezTo>
                      <a:pt x="213" y="457"/>
                      <a:pt x="213" y="396"/>
                      <a:pt x="244" y="335"/>
                    </a:cubicBezTo>
                    <a:cubicBezTo>
                      <a:pt x="244" y="244"/>
                      <a:pt x="274" y="183"/>
                      <a:pt x="274" y="122"/>
                    </a:cubicBezTo>
                    <a:cubicBezTo>
                      <a:pt x="274" y="92"/>
                      <a:pt x="244" y="61"/>
                      <a:pt x="244" y="31"/>
                    </a:cubicBezTo>
                    <a:cubicBezTo>
                      <a:pt x="213" y="1"/>
                      <a:pt x="183"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4"/>
              <p:cNvSpPr/>
              <p:nvPr/>
            </p:nvSpPr>
            <p:spPr>
              <a:xfrm>
                <a:off x="9080975" y="6368175"/>
                <a:ext cx="4600" cy="5325"/>
              </a:xfrm>
              <a:custGeom>
                <a:avLst/>
                <a:gdLst/>
                <a:ahLst/>
                <a:cxnLst/>
                <a:rect l="l" t="t" r="r" b="b"/>
                <a:pathLst>
                  <a:path w="184" h="213" extrusionOk="0">
                    <a:moveTo>
                      <a:pt x="92" y="0"/>
                    </a:moveTo>
                    <a:cubicBezTo>
                      <a:pt x="92" y="0"/>
                      <a:pt x="62" y="30"/>
                      <a:pt x="62" y="30"/>
                    </a:cubicBezTo>
                    <a:lnTo>
                      <a:pt x="31" y="30"/>
                    </a:lnTo>
                    <a:lnTo>
                      <a:pt x="1" y="91"/>
                    </a:lnTo>
                    <a:cubicBezTo>
                      <a:pt x="1" y="91"/>
                      <a:pt x="1" y="122"/>
                      <a:pt x="1" y="122"/>
                    </a:cubicBezTo>
                    <a:cubicBezTo>
                      <a:pt x="1" y="152"/>
                      <a:pt x="1" y="152"/>
                      <a:pt x="1" y="182"/>
                    </a:cubicBezTo>
                    <a:cubicBezTo>
                      <a:pt x="31" y="213"/>
                      <a:pt x="62" y="213"/>
                      <a:pt x="92" y="213"/>
                    </a:cubicBezTo>
                    <a:cubicBezTo>
                      <a:pt x="122" y="213"/>
                      <a:pt x="153" y="213"/>
                      <a:pt x="183" y="182"/>
                    </a:cubicBezTo>
                    <a:cubicBezTo>
                      <a:pt x="183" y="152"/>
                      <a:pt x="183" y="152"/>
                      <a:pt x="183" y="122"/>
                    </a:cubicBezTo>
                    <a:cubicBezTo>
                      <a:pt x="183" y="122"/>
                      <a:pt x="183" y="91"/>
                      <a:pt x="183" y="91"/>
                    </a:cubicBezTo>
                    <a:lnTo>
                      <a:pt x="153" y="30"/>
                    </a:lnTo>
                    <a:lnTo>
                      <a:pt x="122" y="30"/>
                    </a:lnTo>
                    <a:cubicBezTo>
                      <a:pt x="122" y="0"/>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4"/>
              <p:cNvSpPr/>
              <p:nvPr/>
            </p:nvSpPr>
            <p:spPr>
              <a:xfrm>
                <a:off x="9305150" y="6278425"/>
                <a:ext cx="16750" cy="20425"/>
              </a:xfrm>
              <a:custGeom>
                <a:avLst/>
                <a:gdLst/>
                <a:ahLst/>
                <a:cxnLst/>
                <a:rect l="l" t="t" r="r" b="b"/>
                <a:pathLst>
                  <a:path w="670" h="817" extrusionOk="0">
                    <a:moveTo>
                      <a:pt x="145" y="1"/>
                    </a:moveTo>
                    <a:cubicBezTo>
                      <a:pt x="124" y="1"/>
                      <a:pt x="103" y="11"/>
                      <a:pt x="92" y="34"/>
                    </a:cubicBezTo>
                    <a:cubicBezTo>
                      <a:pt x="31" y="95"/>
                      <a:pt x="31" y="247"/>
                      <a:pt x="31" y="338"/>
                    </a:cubicBezTo>
                    <a:cubicBezTo>
                      <a:pt x="1" y="429"/>
                      <a:pt x="31" y="551"/>
                      <a:pt x="92" y="642"/>
                    </a:cubicBezTo>
                    <a:cubicBezTo>
                      <a:pt x="122" y="702"/>
                      <a:pt x="213" y="763"/>
                      <a:pt x="304" y="794"/>
                    </a:cubicBezTo>
                    <a:cubicBezTo>
                      <a:pt x="350" y="809"/>
                      <a:pt x="403" y="816"/>
                      <a:pt x="453" y="816"/>
                    </a:cubicBezTo>
                    <a:cubicBezTo>
                      <a:pt x="502" y="816"/>
                      <a:pt x="548" y="809"/>
                      <a:pt x="578" y="794"/>
                    </a:cubicBezTo>
                    <a:cubicBezTo>
                      <a:pt x="639" y="763"/>
                      <a:pt x="669" y="733"/>
                      <a:pt x="669" y="672"/>
                    </a:cubicBezTo>
                    <a:cubicBezTo>
                      <a:pt x="669" y="611"/>
                      <a:pt x="608" y="581"/>
                      <a:pt x="578" y="581"/>
                    </a:cubicBezTo>
                    <a:lnTo>
                      <a:pt x="365" y="581"/>
                    </a:lnTo>
                    <a:lnTo>
                      <a:pt x="335" y="551"/>
                    </a:lnTo>
                    <a:lnTo>
                      <a:pt x="274" y="551"/>
                    </a:lnTo>
                    <a:cubicBezTo>
                      <a:pt x="274" y="551"/>
                      <a:pt x="274" y="520"/>
                      <a:pt x="274" y="520"/>
                    </a:cubicBezTo>
                    <a:lnTo>
                      <a:pt x="244" y="490"/>
                    </a:lnTo>
                    <a:cubicBezTo>
                      <a:pt x="244" y="459"/>
                      <a:pt x="244" y="459"/>
                      <a:pt x="244" y="429"/>
                    </a:cubicBezTo>
                    <a:lnTo>
                      <a:pt x="244" y="399"/>
                    </a:lnTo>
                    <a:cubicBezTo>
                      <a:pt x="244" y="368"/>
                      <a:pt x="244" y="338"/>
                      <a:pt x="244" y="338"/>
                    </a:cubicBezTo>
                    <a:cubicBezTo>
                      <a:pt x="213" y="216"/>
                      <a:pt x="244" y="125"/>
                      <a:pt x="213" y="34"/>
                    </a:cubicBezTo>
                    <a:cubicBezTo>
                      <a:pt x="213" y="64"/>
                      <a:pt x="213" y="64"/>
                      <a:pt x="213" y="64"/>
                    </a:cubicBezTo>
                    <a:cubicBezTo>
                      <a:pt x="213" y="27"/>
                      <a:pt x="178" y="1"/>
                      <a:pt x="1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4"/>
              <p:cNvSpPr/>
              <p:nvPr/>
            </p:nvSpPr>
            <p:spPr>
              <a:xfrm>
                <a:off x="9326450" y="6278500"/>
                <a:ext cx="146425" cy="25450"/>
              </a:xfrm>
              <a:custGeom>
                <a:avLst/>
                <a:gdLst/>
                <a:ahLst/>
                <a:cxnLst/>
                <a:rect l="l" t="t" r="r" b="b"/>
                <a:pathLst>
                  <a:path w="5857" h="1018" extrusionOk="0">
                    <a:moveTo>
                      <a:pt x="3252" y="0"/>
                    </a:moveTo>
                    <a:cubicBezTo>
                      <a:pt x="2796" y="0"/>
                      <a:pt x="2340" y="31"/>
                      <a:pt x="1884" y="122"/>
                    </a:cubicBezTo>
                    <a:cubicBezTo>
                      <a:pt x="1307" y="244"/>
                      <a:pt x="729" y="487"/>
                      <a:pt x="152" y="548"/>
                    </a:cubicBezTo>
                    <a:cubicBezTo>
                      <a:pt x="10" y="548"/>
                      <a:pt x="0" y="733"/>
                      <a:pt x="123" y="733"/>
                    </a:cubicBezTo>
                    <a:cubicBezTo>
                      <a:pt x="132" y="733"/>
                      <a:pt x="141" y="732"/>
                      <a:pt x="152" y="730"/>
                    </a:cubicBezTo>
                    <a:cubicBezTo>
                      <a:pt x="668" y="699"/>
                      <a:pt x="1155" y="517"/>
                      <a:pt x="1671" y="426"/>
                    </a:cubicBezTo>
                    <a:cubicBezTo>
                      <a:pt x="2127" y="304"/>
                      <a:pt x="2583" y="244"/>
                      <a:pt x="3039" y="244"/>
                    </a:cubicBezTo>
                    <a:cubicBezTo>
                      <a:pt x="3495" y="244"/>
                      <a:pt x="3951" y="274"/>
                      <a:pt x="4377" y="396"/>
                    </a:cubicBezTo>
                    <a:cubicBezTo>
                      <a:pt x="4863" y="548"/>
                      <a:pt x="5258" y="760"/>
                      <a:pt x="5684" y="1003"/>
                    </a:cubicBezTo>
                    <a:cubicBezTo>
                      <a:pt x="5698" y="1013"/>
                      <a:pt x="5713" y="1018"/>
                      <a:pt x="5727" y="1018"/>
                    </a:cubicBezTo>
                    <a:cubicBezTo>
                      <a:pt x="5800" y="1018"/>
                      <a:pt x="5856" y="902"/>
                      <a:pt x="5805" y="851"/>
                    </a:cubicBezTo>
                    <a:cubicBezTo>
                      <a:pt x="5136" y="244"/>
                      <a:pt x="4133" y="31"/>
                      <a:pt x="3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4"/>
              <p:cNvSpPr/>
              <p:nvPr/>
            </p:nvSpPr>
            <p:spPr>
              <a:xfrm>
                <a:off x="9309700" y="6260150"/>
                <a:ext cx="173300" cy="40900"/>
              </a:xfrm>
              <a:custGeom>
                <a:avLst/>
                <a:gdLst/>
                <a:ahLst/>
                <a:cxnLst/>
                <a:rect l="l" t="t" r="r" b="b"/>
                <a:pathLst>
                  <a:path w="6932" h="1636" extrusionOk="0">
                    <a:moveTo>
                      <a:pt x="3097" y="1"/>
                    </a:moveTo>
                    <a:cubicBezTo>
                      <a:pt x="2814" y="1"/>
                      <a:pt x="2532" y="23"/>
                      <a:pt x="2250" y="66"/>
                    </a:cubicBezTo>
                    <a:cubicBezTo>
                      <a:pt x="1521" y="187"/>
                      <a:pt x="852" y="552"/>
                      <a:pt x="122" y="643"/>
                    </a:cubicBezTo>
                    <a:cubicBezTo>
                      <a:pt x="1" y="674"/>
                      <a:pt x="31" y="856"/>
                      <a:pt x="153" y="856"/>
                    </a:cubicBezTo>
                    <a:cubicBezTo>
                      <a:pt x="700" y="826"/>
                      <a:pt x="1217" y="552"/>
                      <a:pt x="1764" y="400"/>
                    </a:cubicBezTo>
                    <a:cubicBezTo>
                      <a:pt x="2194" y="273"/>
                      <a:pt x="2646" y="210"/>
                      <a:pt x="3084" y="210"/>
                    </a:cubicBezTo>
                    <a:cubicBezTo>
                      <a:pt x="3171" y="210"/>
                      <a:pt x="3258" y="213"/>
                      <a:pt x="3344" y="218"/>
                    </a:cubicBezTo>
                    <a:cubicBezTo>
                      <a:pt x="3892" y="248"/>
                      <a:pt x="4439" y="370"/>
                      <a:pt x="4925" y="552"/>
                    </a:cubicBezTo>
                    <a:cubicBezTo>
                      <a:pt x="5107" y="613"/>
                      <a:pt x="6597" y="1251"/>
                      <a:pt x="6445" y="1525"/>
                    </a:cubicBezTo>
                    <a:cubicBezTo>
                      <a:pt x="6421" y="1571"/>
                      <a:pt x="6452" y="1636"/>
                      <a:pt x="6495" y="1636"/>
                    </a:cubicBezTo>
                    <a:cubicBezTo>
                      <a:pt x="6508" y="1636"/>
                      <a:pt x="6522" y="1630"/>
                      <a:pt x="6536" y="1616"/>
                    </a:cubicBezTo>
                    <a:cubicBezTo>
                      <a:pt x="6931" y="1342"/>
                      <a:pt x="6110" y="886"/>
                      <a:pt x="5928" y="795"/>
                    </a:cubicBezTo>
                    <a:cubicBezTo>
                      <a:pt x="5351" y="430"/>
                      <a:pt x="4743" y="218"/>
                      <a:pt x="4074" y="96"/>
                    </a:cubicBezTo>
                    <a:cubicBezTo>
                      <a:pt x="3748" y="31"/>
                      <a:pt x="3422" y="1"/>
                      <a:pt x="3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4"/>
              <p:cNvSpPr/>
              <p:nvPr/>
            </p:nvSpPr>
            <p:spPr>
              <a:xfrm>
                <a:off x="9077200" y="6258550"/>
                <a:ext cx="88150" cy="29025"/>
              </a:xfrm>
              <a:custGeom>
                <a:avLst/>
                <a:gdLst/>
                <a:ahLst/>
                <a:cxnLst/>
                <a:rect l="l" t="t" r="r" b="b"/>
                <a:pathLst>
                  <a:path w="3526" h="1161" extrusionOk="0">
                    <a:moveTo>
                      <a:pt x="595" y="1"/>
                    </a:moveTo>
                    <a:cubicBezTo>
                      <a:pt x="404" y="1"/>
                      <a:pt x="210" y="37"/>
                      <a:pt x="61" y="130"/>
                    </a:cubicBezTo>
                    <a:cubicBezTo>
                      <a:pt x="5" y="157"/>
                      <a:pt x="0" y="286"/>
                      <a:pt x="69" y="286"/>
                    </a:cubicBezTo>
                    <a:cubicBezTo>
                      <a:pt x="75" y="286"/>
                      <a:pt x="83" y="284"/>
                      <a:pt x="91" y="282"/>
                    </a:cubicBezTo>
                    <a:cubicBezTo>
                      <a:pt x="273" y="282"/>
                      <a:pt x="425" y="221"/>
                      <a:pt x="577" y="221"/>
                    </a:cubicBezTo>
                    <a:cubicBezTo>
                      <a:pt x="631" y="212"/>
                      <a:pt x="682" y="208"/>
                      <a:pt x="731" y="208"/>
                    </a:cubicBezTo>
                    <a:cubicBezTo>
                      <a:pt x="851" y="208"/>
                      <a:pt x="965" y="230"/>
                      <a:pt x="1094" y="251"/>
                    </a:cubicBezTo>
                    <a:cubicBezTo>
                      <a:pt x="1398" y="312"/>
                      <a:pt x="1702" y="434"/>
                      <a:pt x="1976" y="555"/>
                    </a:cubicBezTo>
                    <a:cubicBezTo>
                      <a:pt x="2280" y="646"/>
                      <a:pt x="2583" y="768"/>
                      <a:pt x="2827" y="950"/>
                    </a:cubicBezTo>
                    <a:cubicBezTo>
                      <a:pt x="2994" y="1046"/>
                      <a:pt x="3143" y="1161"/>
                      <a:pt x="3317" y="1161"/>
                    </a:cubicBezTo>
                    <a:cubicBezTo>
                      <a:pt x="3364" y="1161"/>
                      <a:pt x="3413" y="1152"/>
                      <a:pt x="3465" y="1133"/>
                    </a:cubicBezTo>
                    <a:cubicBezTo>
                      <a:pt x="3526" y="1102"/>
                      <a:pt x="3465" y="1011"/>
                      <a:pt x="3404" y="1011"/>
                    </a:cubicBezTo>
                    <a:cubicBezTo>
                      <a:pt x="3380" y="1021"/>
                      <a:pt x="3356" y="1025"/>
                      <a:pt x="3332" y="1025"/>
                    </a:cubicBezTo>
                    <a:cubicBezTo>
                      <a:pt x="3205" y="1025"/>
                      <a:pt x="3081" y="905"/>
                      <a:pt x="2979" y="829"/>
                    </a:cubicBezTo>
                    <a:cubicBezTo>
                      <a:pt x="2857" y="738"/>
                      <a:pt x="2705" y="677"/>
                      <a:pt x="2583" y="586"/>
                    </a:cubicBezTo>
                    <a:cubicBezTo>
                      <a:pt x="2310" y="464"/>
                      <a:pt x="2036" y="373"/>
                      <a:pt x="1793" y="251"/>
                    </a:cubicBezTo>
                    <a:cubicBezTo>
                      <a:pt x="1520" y="160"/>
                      <a:pt x="1246" y="69"/>
                      <a:pt x="942" y="38"/>
                    </a:cubicBezTo>
                    <a:cubicBezTo>
                      <a:pt x="836" y="15"/>
                      <a:pt x="71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4"/>
              <p:cNvSpPr/>
              <p:nvPr/>
            </p:nvSpPr>
            <p:spPr>
              <a:xfrm>
                <a:off x="9159250" y="6273375"/>
                <a:ext cx="8375" cy="12750"/>
              </a:xfrm>
              <a:custGeom>
                <a:avLst/>
                <a:gdLst/>
                <a:ahLst/>
                <a:cxnLst/>
                <a:rect l="l" t="t" r="r" b="b"/>
                <a:pathLst>
                  <a:path w="335" h="510" extrusionOk="0">
                    <a:moveTo>
                      <a:pt x="137" y="0"/>
                    </a:moveTo>
                    <a:cubicBezTo>
                      <a:pt x="122" y="0"/>
                      <a:pt x="107" y="8"/>
                      <a:pt x="92" y="23"/>
                    </a:cubicBezTo>
                    <a:cubicBezTo>
                      <a:pt x="61" y="53"/>
                      <a:pt x="61" y="84"/>
                      <a:pt x="92" y="114"/>
                    </a:cubicBezTo>
                    <a:cubicBezTo>
                      <a:pt x="92" y="129"/>
                      <a:pt x="92" y="129"/>
                      <a:pt x="92" y="129"/>
                    </a:cubicBezTo>
                    <a:cubicBezTo>
                      <a:pt x="92" y="129"/>
                      <a:pt x="92" y="129"/>
                      <a:pt x="92" y="145"/>
                    </a:cubicBezTo>
                    <a:cubicBezTo>
                      <a:pt x="122" y="175"/>
                      <a:pt x="122" y="175"/>
                      <a:pt x="122" y="175"/>
                    </a:cubicBezTo>
                    <a:cubicBezTo>
                      <a:pt x="122" y="175"/>
                      <a:pt x="122" y="205"/>
                      <a:pt x="122" y="205"/>
                    </a:cubicBezTo>
                    <a:cubicBezTo>
                      <a:pt x="122" y="236"/>
                      <a:pt x="122" y="236"/>
                      <a:pt x="153" y="266"/>
                    </a:cubicBezTo>
                    <a:lnTo>
                      <a:pt x="153" y="297"/>
                    </a:lnTo>
                    <a:lnTo>
                      <a:pt x="153" y="327"/>
                    </a:lnTo>
                    <a:cubicBezTo>
                      <a:pt x="122" y="327"/>
                      <a:pt x="153" y="327"/>
                      <a:pt x="153" y="297"/>
                    </a:cubicBezTo>
                    <a:lnTo>
                      <a:pt x="153" y="297"/>
                    </a:lnTo>
                    <a:cubicBezTo>
                      <a:pt x="153" y="297"/>
                      <a:pt x="152" y="297"/>
                      <a:pt x="122" y="327"/>
                    </a:cubicBezTo>
                    <a:cubicBezTo>
                      <a:pt x="122" y="327"/>
                      <a:pt x="122" y="327"/>
                      <a:pt x="92" y="357"/>
                    </a:cubicBezTo>
                    <a:lnTo>
                      <a:pt x="61" y="357"/>
                    </a:lnTo>
                    <a:cubicBezTo>
                      <a:pt x="31" y="388"/>
                      <a:pt x="31" y="388"/>
                      <a:pt x="31" y="418"/>
                    </a:cubicBezTo>
                    <a:cubicBezTo>
                      <a:pt x="1" y="418"/>
                      <a:pt x="1" y="449"/>
                      <a:pt x="31" y="449"/>
                    </a:cubicBezTo>
                    <a:cubicBezTo>
                      <a:pt x="31" y="479"/>
                      <a:pt x="61" y="509"/>
                      <a:pt x="92" y="509"/>
                    </a:cubicBezTo>
                    <a:cubicBezTo>
                      <a:pt x="153" y="509"/>
                      <a:pt x="183" y="509"/>
                      <a:pt x="213" y="479"/>
                    </a:cubicBezTo>
                    <a:cubicBezTo>
                      <a:pt x="274" y="449"/>
                      <a:pt x="305" y="418"/>
                      <a:pt x="305" y="357"/>
                    </a:cubicBezTo>
                    <a:cubicBezTo>
                      <a:pt x="335" y="266"/>
                      <a:pt x="305" y="205"/>
                      <a:pt x="305" y="145"/>
                    </a:cubicBezTo>
                    <a:cubicBezTo>
                      <a:pt x="274" y="114"/>
                      <a:pt x="274" y="84"/>
                      <a:pt x="244" y="84"/>
                    </a:cubicBezTo>
                    <a:cubicBezTo>
                      <a:pt x="244" y="84"/>
                      <a:pt x="244" y="53"/>
                      <a:pt x="244" y="53"/>
                    </a:cubicBezTo>
                    <a:cubicBezTo>
                      <a:pt x="223" y="53"/>
                      <a:pt x="217" y="40"/>
                      <a:pt x="214" y="40"/>
                    </a:cubicBezTo>
                    <a:cubicBezTo>
                      <a:pt x="213" y="40"/>
                      <a:pt x="213" y="43"/>
                      <a:pt x="213" y="53"/>
                    </a:cubicBezTo>
                    <a:lnTo>
                      <a:pt x="183" y="23"/>
                    </a:lnTo>
                    <a:cubicBezTo>
                      <a:pt x="168" y="8"/>
                      <a:pt x="153" y="0"/>
                      <a:pt x="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4"/>
              <p:cNvSpPr/>
              <p:nvPr/>
            </p:nvSpPr>
            <p:spPr>
              <a:xfrm>
                <a:off x="9128100" y="6554100"/>
                <a:ext cx="217125" cy="21525"/>
              </a:xfrm>
              <a:custGeom>
                <a:avLst/>
                <a:gdLst/>
                <a:ahLst/>
                <a:cxnLst/>
                <a:rect l="l" t="t" r="r" b="b"/>
                <a:pathLst>
                  <a:path w="8685" h="861" extrusionOk="0">
                    <a:moveTo>
                      <a:pt x="1291" y="0"/>
                    </a:moveTo>
                    <a:cubicBezTo>
                      <a:pt x="902" y="0"/>
                      <a:pt x="512" y="14"/>
                      <a:pt x="122" y="40"/>
                    </a:cubicBezTo>
                    <a:cubicBezTo>
                      <a:pt x="0" y="40"/>
                      <a:pt x="0" y="192"/>
                      <a:pt x="122" y="192"/>
                    </a:cubicBezTo>
                    <a:cubicBezTo>
                      <a:pt x="344" y="183"/>
                      <a:pt x="566" y="179"/>
                      <a:pt x="789" y="179"/>
                    </a:cubicBezTo>
                    <a:cubicBezTo>
                      <a:pt x="2055" y="179"/>
                      <a:pt x="3318" y="320"/>
                      <a:pt x="4560" y="527"/>
                    </a:cubicBezTo>
                    <a:cubicBezTo>
                      <a:pt x="5456" y="694"/>
                      <a:pt x="6382" y="860"/>
                      <a:pt x="7296" y="860"/>
                    </a:cubicBezTo>
                    <a:cubicBezTo>
                      <a:pt x="7715" y="860"/>
                      <a:pt x="8131" y="825"/>
                      <a:pt x="8542" y="739"/>
                    </a:cubicBezTo>
                    <a:cubicBezTo>
                      <a:pt x="8685" y="711"/>
                      <a:pt x="8639" y="494"/>
                      <a:pt x="8506" y="494"/>
                    </a:cubicBezTo>
                    <a:cubicBezTo>
                      <a:pt x="8498" y="494"/>
                      <a:pt x="8490" y="495"/>
                      <a:pt x="8481" y="496"/>
                    </a:cubicBezTo>
                    <a:cubicBezTo>
                      <a:pt x="8044" y="587"/>
                      <a:pt x="7610" y="624"/>
                      <a:pt x="7177" y="624"/>
                    </a:cubicBezTo>
                    <a:cubicBezTo>
                      <a:pt x="6164" y="624"/>
                      <a:pt x="5157" y="424"/>
                      <a:pt x="4134" y="253"/>
                    </a:cubicBezTo>
                    <a:cubicBezTo>
                      <a:pt x="3187" y="81"/>
                      <a:pt x="2239" y="0"/>
                      <a:pt x="1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4"/>
              <p:cNvSpPr/>
              <p:nvPr/>
            </p:nvSpPr>
            <p:spPr>
              <a:xfrm>
                <a:off x="9181300" y="6567400"/>
                <a:ext cx="170225" cy="170575"/>
              </a:xfrm>
              <a:custGeom>
                <a:avLst/>
                <a:gdLst/>
                <a:ahLst/>
                <a:cxnLst/>
                <a:rect l="l" t="t" r="r" b="b"/>
                <a:pathLst>
                  <a:path w="6809" h="6823" extrusionOk="0">
                    <a:moveTo>
                      <a:pt x="6477" y="0"/>
                    </a:moveTo>
                    <a:cubicBezTo>
                      <a:pt x="6434" y="0"/>
                      <a:pt x="6383" y="33"/>
                      <a:pt x="6383" y="86"/>
                    </a:cubicBezTo>
                    <a:cubicBezTo>
                      <a:pt x="6444" y="1727"/>
                      <a:pt x="5988" y="3369"/>
                      <a:pt x="4924" y="4645"/>
                    </a:cubicBezTo>
                    <a:cubicBezTo>
                      <a:pt x="4407" y="5253"/>
                      <a:pt x="3769" y="5800"/>
                      <a:pt x="3040" y="6135"/>
                    </a:cubicBezTo>
                    <a:cubicBezTo>
                      <a:pt x="2553" y="6378"/>
                      <a:pt x="2067" y="6499"/>
                      <a:pt x="1550" y="6530"/>
                    </a:cubicBezTo>
                    <a:cubicBezTo>
                      <a:pt x="1477" y="6534"/>
                      <a:pt x="1404" y="6536"/>
                      <a:pt x="1331" y="6536"/>
                    </a:cubicBezTo>
                    <a:cubicBezTo>
                      <a:pt x="1045" y="6536"/>
                      <a:pt x="759" y="6508"/>
                      <a:pt x="473" y="6508"/>
                    </a:cubicBezTo>
                    <a:cubicBezTo>
                      <a:pt x="346" y="6508"/>
                      <a:pt x="218" y="6514"/>
                      <a:pt x="91" y="6530"/>
                    </a:cubicBezTo>
                    <a:cubicBezTo>
                      <a:pt x="0" y="6560"/>
                      <a:pt x="0" y="6682"/>
                      <a:pt x="91" y="6712"/>
                    </a:cubicBezTo>
                    <a:cubicBezTo>
                      <a:pt x="352" y="6794"/>
                      <a:pt x="648" y="6823"/>
                      <a:pt x="942" y="6823"/>
                    </a:cubicBezTo>
                    <a:cubicBezTo>
                      <a:pt x="1195" y="6823"/>
                      <a:pt x="1446" y="6801"/>
                      <a:pt x="1672" y="6773"/>
                    </a:cubicBezTo>
                    <a:cubicBezTo>
                      <a:pt x="2158" y="6743"/>
                      <a:pt x="2614" y="6621"/>
                      <a:pt x="3070" y="6408"/>
                    </a:cubicBezTo>
                    <a:cubicBezTo>
                      <a:pt x="3860" y="6043"/>
                      <a:pt x="4559" y="5466"/>
                      <a:pt x="5137" y="4797"/>
                    </a:cubicBezTo>
                    <a:cubicBezTo>
                      <a:pt x="6201" y="3490"/>
                      <a:pt x="6809" y="1758"/>
                      <a:pt x="6535" y="56"/>
                    </a:cubicBezTo>
                    <a:cubicBezTo>
                      <a:pt x="6535" y="17"/>
                      <a:pt x="6508" y="0"/>
                      <a:pt x="6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4"/>
              <p:cNvSpPr/>
              <p:nvPr/>
            </p:nvSpPr>
            <p:spPr>
              <a:xfrm>
                <a:off x="9165325" y="6724550"/>
                <a:ext cx="12950" cy="7625"/>
              </a:xfrm>
              <a:custGeom>
                <a:avLst/>
                <a:gdLst/>
                <a:ahLst/>
                <a:cxnLst/>
                <a:rect l="l" t="t" r="r" b="b"/>
                <a:pathLst>
                  <a:path w="518" h="305" extrusionOk="0">
                    <a:moveTo>
                      <a:pt x="92" y="1"/>
                    </a:moveTo>
                    <a:cubicBezTo>
                      <a:pt x="62" y="1"/>
                      <a:pt x="31" y="1"/>
                      <a:pt x="1" y="31"/>
                    </a:cubicBezTo>
                    <a:cubicBezTo>
                      <a:pt x="1" y="61"/>
                      <a:pt x="1" y="92"/>
                      <a:pt x="1" y="122"/>
                    </a:cubicBezTo>
                    <a:cubicBezTo>
                      <a:pt x="31" y="122"/>
                      <a:pt x="31" y="153"/>
                      <a:pt x="62" y="153"/>
                    </a:cubicBezTo>
                    <a:cubicBezTo>
                      <a:pt x="62" y="153"/>
                      <a:pt x="62" y="183"/>
                      <a:pt x="62" y="183"/>
                    </a:cubicBezTo>
                    <a:lnTo>
                      <a:pt x="92" y="213"/>
                    </a:lnTo>
                    <a:cubicBezTo>
                      <a:pt x="122" y="244"/>
                      <a:pt x="153" y="244"/>
                      <a:pt x="213" y="274"/>
                    </a:cubicBezTo>
                    <a:cubicBezTo>
                      <a:pt x="244" y="274"/>
                      <a:pt x="274" y="274"/>
                      <a:pt x="305" y="305"/>
                    </a:cubicBezTo>
                    <a:lnTo>
                      <a:pt x="426" y="305"/>
                    </a:lnTo>
                    <a:cubicBezTo>
                      <a:pt x="457" y="305"/>
                      <a:pt x="487" y="274"/>
                      <a:pt x="517" y="244"/>
                    </a:cubicBezTo>
                    <a:cubicBezTo>
                      <a:pt x="517" y="213"/>
                      <a:pt x="487" y="183"/>
                      <a:pt x="457" y="153"/>
                    </a:cubicBezTo>
                    <a:lnTo>
                      <a:pt x="396" y="153"/>
                    </a:lnTo>
                    <a:cubicBezTo>
                      <a:pt x="396" y="153"/>
                      <a:pt x="365" y="122"/>
                      <a:pt x="365" y="122"/>
                    </a:cubicBezTo>
                    <a:lnTo>
                      <a:pt x="305" y="122"/>
                    </a:lnTo>
                    <a:cubicBezTo>
                      <a:pt x="305" y="122"/>
                      <a:pt x="305" y="92"/>
                      <a:pt x="274" y="92"/>
                    </a:cubicBezTo>
                    <a:lnTo>
                      <a:pt x="244" y="92"/>
                    </a:lnTo>
                    <a:lnTo>
                      <a:pt x="183" y="61"/>
                    </a:lnTo>
                    <a:cubicBezTo>
                      <a:pt x="183" y="61"/>
                      <a:pt x="153" y="31"/>
                      <a:pt x="153" y="31"/>
                    </a:cubicBezTo>
                    <a:lnTo>
                      <a:pt x="122" y="31"/>
                    </a:lnTo>
                    <a:lnTo>
                      <a:pt x="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4"/>
              <p:cNvSpPr/>
              <p:nvPr/>
            </p:nvSpPr>
            <p:spPr>
              <a:xfrm>
                <a:off x="9124300" y="6560225"/>
                <a:ext cx="9150" cy="124700"/>
              </a:xfrm>
              <a:custGeom>
                <a:avLst/>
                <a:gdLst/>
                <a:ahLst/>
                <a:cxnLst/>
                <a:rect l="l" t="t" r="r" b="b"/>
                <a:pathLst>
                  <a:path w="366" h="4988" extrusionOk="0">
                    <a:moveTo>
                      <a:pt x="61" y="1"/>
                    </a:moveTo>
                    <a:cubicBezTo>
                      <a:pt x="31" y="1"/>
                      <a:pt x="0" y="23"/>
                      <a:pt x="0" y="69"/>
                    </a:cubicBezTo>
                    <a:cubicBezTo>
                      <a:pt x="61" y="859"/>
                      <a:pt x="92" y="1680"/>
                      <a:pt x="122" y="2470"/>
                    </a:cubicBezTo>
                    <a:cubicBezTo>
                      <a:pt x="122" y="2865"/>
                      <a:pt x="122" y="3260"/>
                      <a:pt x="122" y="3656"/>
                    </a:cubicBezTo>
                    <a:cubicBezTo>
                      <a:pt x="122" y="4081"/>
                      <a:pt x="122" y="4507"/>
                      <a:pt x="152" y="4902"/>
                    </a:cubicBezTo>
                    <a:cubicBezTo>
                      <a:pt x="170" y="4955"/>
                      <a:pt x="218" y="4987"/>
                      <a:pt x="256" y="4987"/>
                    </a:cubicBezTo>
                    <a:cubicBezTo>
                      <a:pt x="283" y="4987"/>
                      <a:pt x="304" y="4970"/>
                      <a:pt x="304" y="4932"/>
                    </a:cubicBezTo>
                    <a:cubicBezTo>
                      <a:pt x="365" y="4537"/>
                      <a:pt x="365" y="4142"/>
                      <a:pt x="365" y="3747"/>
                    </a:cubicBezTo>
                    <a:cubicBezTo>
                      <a:pt x="365" y="3352"/>
                      <a:pt x="335" y="2926"/>
                      <a:pt x="335" y="2531"/>
                    </a:cubicBezTo>
                    <a:cubicBezTo>
                      <a:pt x="304" y="1710"/>
                      <a:pt x="213" y="890"/>
                      <a:pt x="122" y="69"/>
                    </a:cubicBezTo>
                    <a:cubicBezTo>
                      <a:pt x="122" y="23"/>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4"/>
              <p:cNvSpPr/>
              <p:nvPr/>
            </p:nvSpPr>
            <p:spPr>
              <a:xfrm>
                <a:off x="9130675" y="6688775"/>
                <a:ext cx="30350" cy="37875"/>
              </a:xfrm>
              <a:custGeom>
                <a:avLst/>
                <a:gdLst/>
                <a:ahLst/>
                <a:cxnLst/>
                <a:rect l="l" t="t" r="r" b="b"/>
                <a:pathLst>
                  <a:path w="1214" h="1515" extrusionOk="0">
                    <a:moveTo>
                      <a:pt x="79" y="0"/>
                    </a:moveTo>
                    <a:cubicBezTo>
                      <a:pt x="39" y="0"/>
                      <a:pt x="0" y="26"/>
                      <a:pt x="19" y="64"/>
                    </a:cubicBezTo>
                    <a:cubicBezTo>
                      <a:pt x="80" y="368"/>
                      <a:pt x="171" y="641"/>
                      <a:pt x="353" y="884"/>
                    </a:cubicBezTo>
                    <a:cubicBezTo>
                      <a:pt x="536" y="1128"/>
                      <a:pt x="748" y="1340"/>
                      <a:pt x="992" y="1492"/>
                    </a:cubicBezTo>
                    <a:cubicBezTo>
                      <a:pt x="1013" y="1508"/>
                      <a:pt x="1033" y="1515"/>
                      <a:pt x="1053" y="1515"/>
                    </a:cubicBezTo>
                    <a:cubicBezTo>
                      <a:pt x="1148" y="1515"/>
                      <a:pt x="1214" y="1360"/>
                      <a:pt x="1113" y="1310"/>
                    </a:cubicBezTo>
                    <a:cubicBezTo>
                      <a:pt x="900" y="1158"/>
                      <a:pt x="688" y="976"/>
                      <a:pt x="536" y="763"/>
                    </a:cubicBezTo>
                    <a:cubicBezTo>
                      <a:pt x="353" y="550"/>
                      <a:pt x="232" y="307"/>
                      <a:pt x="141" y="33"/>
                    </a:cubicBezTo>
                    <a:cubicBezTo>
                      <a:pt x="129" y="10"/>
                      <a:pt x="104" y="0"/>
                      <a:pt x="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4"/>
              <p:cNvSpPr/>
              <p:nvPr/>
            </p:nvSpPr>
            <p:spPr>
              <a:xfrm>
                <a:off x="9141300" y="6756050"/>
                <a:ext cx="52925" cy="19950"/>
              </a:xfrm>
              <a:custGeom>
                <a:avLst/>
                <a:gdLst/>
                <a:ahLst/>
                <a:cxnLst/>
                <a:rect l="l" t="t" r="r" b="b"/>
                <a:pathLst>
                  <a:path w="2117" h="798" extrusionOk="0">
                    <a:moveTo>
                      <a:pt x="120" y="1"/>
                    </a:moveTo>
                    <a:cubicBezTo>
                      <a:pt x="51" y="1"/>
                      <a:pt x="1" y="90"/>
                      <a:pt x="50" y="139"/>
                    </a:cubicBezTo>
                    <a:cubicBezTo>
                      <a:pt x="323" y="382"/>
                      <a:pt x="627" y="564"/>
                      <a:pt x="962" y="656"/>
                    </a:cubicBezTo>
                    <a:cubicBezTo>
                      <a:pt x="1114" y="716"/>
                      <a:pt x="1296" y="747"/>
                      <a:pt x="1478" y="777"/>
                    </a:cubicBezTo>
                    <a:cubicBezTo>
                      <a:pt x="1541" y="790"/>
                      <a:pt x="1610" y="797"/>
                      <a:pt x="1681" y="797"/>
                    </a:cubicBezTo>
                    <a:cubicBezTo>
                      <a:pt x="1782" y="797"/>
                      <a:pt x="1888" y="782"/>
                      <a:pt x="1995" y="747"/>
                    </a:cubicBezTo>
                    <a:cubicBezTo>
                      <a:pt x="2086" y="716"/>
                      <a:pt x="2117" y="564"/>
                      <a:pt x="1995" y="564"/>
                    </a:cubicBezTo>
                    <a:cubicBezTo>
                      <a:pt x="1843" y="534"/>
                      <a:pt x="1661" y="534"/>
                      <a:pt x="1509" y="504"/>
                    </a:cubicBezTo>
                    <a:cubicBezTo>
                      <a:pt x="1357" y="504"/>
                      <a:pt x="1205" y="473"/>
                      <a:pt x="1053" y="412"/>
                    </a:cubicBezTo>
                    <a:cubicBezTo>
                      <a:pt x="749" y="352"/>
                      <a:pt x="445" y="200"/>
                      <a:pt x="171" y="17"/>
                    </a:cubicBezTo>
                    <a:cubicBezTo>
                      <a:pt x="154" y="6"/>
                      <a:pt x="137" y="1"/>
                      <a:pt x="1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4"/>
              <p:cNvSpPr/>
              <p:nvPr/>
            </p:nvSpPr>
            <p:spPr>
              <a:xfrm>
                <a:off x="9128450" y="6573600"/>
                <a:ext cx="196050" cy="30925"/>
              </a:xfrm>
              <a:custGeom>
                <a:avLst/>
                <a:gdLst/>
                <a:ahLst/>
                <a:cxnLst/>
                <a:rect l="l" t="t" r="r" b="b"/>
                <a:pathLst>
                  <a:path w="7842" h="1237" extrusionOk="0">
                    <a:moveTo>
                      <a:pt x="95" y="1"/>
                    </a:moveTo>
                    <a:cubicBezTo>
                      <a:pt x="44" y="1"/>
                      <a:pt x="0" y="71"/>
                      <a:pt x="47" y="142"/>
                    </a:cubicBezTo>
                    <a:cubicBezTo>
                      <a:pt x="412" y="598"/>
                      <a:pt x="1081" y="780"/>
                      <a:pt x="1628" y="932"/>
                    </a:cubicBezTo>
                    <a:cubicBezTo>
                      <a:pt x="2388" y="1115"/>
                      <a:pt x="3147" y="1236"/>
                      <a:pt x="3907" y="1236"/>
                    </a:cubicBezTo>
                    <a:cubicBezTo>
                      <a:pt x="5214" y="1236"/>
                      <a:pt x="6704" y="1023"/>
                      <a:pt x="7768" y="172"/>
                    </a:cubicBezTo>
                    <a:cubicBezTo>
                      <a:pt x="7841" y="123"/>
                      <a:pt x="7776" y="34"/>
                      <a:pt x="7716" y="34"/>
                    </a:cubicBezTo>
                    <a:cubicBezTo>
                      <a:pt x="7702" y="34"/>
                      <a:pt x="7688" y="39"/>
                      <a:pt x="7676" y="51"/>
                    </a:cubicBezTo>
                    <a:cubicBezTo>
                      <a:pt x="6491" y="659"/>
                      <a:pt x="5306" y="1023"/>
                      <a:pt x="3968" y="1023"/>
                    </a:cubicBezTo>
                    <a:cubicBezTo>
                      <a:pt x="3299" y="1023"/>
                      <a:pt x="2631" y="932"/>
                      <a:pt x="1962" y="811"/>
                    </a:cubicBezTo>
                    <a:cubicBezTo>
                      <a:pt x="1324" y="659"/>
                      <a:pt x="625" y="476"/>
                      <a:pt x="138" y="20"/>
                    </a:cubicBezTo>
                    <a:cubicBezTo>
                      <a:pt x="125" y="7"/>
                      <a:pt x="109" y="1"/>
                      <a:pt x="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4"/>
              <p:cNvSpPr/>
              <p:nvPr/>
            </p:nvSpPr>
            <p:spPr>
              <a:xfrm>
                <a:off x="9158075" y="6668875"/>
                <a:ext cx="155450" cy="52400"/>
              </a:xfrm>
              <a:custGeom>
                <a:avLst/>
                <a:gdLst/>
                <a:ahLst/>
                <a:cxnLst/>
                <a:rect l="l" t="t" r="r" b="b"/>
                <a:pathLst>
                  <a:path w="6218" h="2096" extrusionOk="0">
                    <a:moveTo>
                      <a:pt x="4375" y="1"/>
                    </a:moveTo>
                    <a:cubicBezTo>
                      <a:pt x="3841" y="1"/>
                      <a:pt x="3305" y="76"/>
                      <a:pt x="2783" y="221"/>
                    </a:cubicBezTo>
                    <a:cubicBezTo>
                      <a:pt x="1811" y="495"/>
                      <a:pt x="655" y="1073"/>
                      <a:pt x="48" y="1954"/>
                    </a:cubicBezTo>
                    <a:cubicBezTo>
                      <a:pt x="0" y="2025"/>
                      <a:pt x="81" y="2095"/>
                      <a:pt x="148" y="2095"/>
                    </a:cubicBezTo>
                    <a:cubicBezTo>
                      <a:pt x="168" y="2095"/>
                      <a:pt x="186" y="2089"/>
                      <a:pt x="200" y="2076"/>
                    </a:cubicBezTo>
                    <a:cubicBezTo>
                      <a:pt x="625" y="1711"/>
                      <a:pt x="959" y="1346"/>
                      <a:pt x="1446" y="1073"/>
                    </a:cubicBezTo>
                    <a:cubicBezTo>
                      <a:pt x="1902" y="799"/>
                      <a:pt x="2388" y="586"/>
                      <a:pt x="2905" y="434"/>
                    </a:cubicBezTo>
                    <a:cubicBezTo>
                      <a:pt x="3408" y="301"/>
                      <a:pt x="3918" y="233"/>
                      <a:pt x="4429" y="233"/>
                    </a:cubicBezTo>
                    <a:cubicBezTo>
                      <a:pt x="4967" y="233"/>
                      <a:pt x="5505" y="309"/>
                      <a:pt x="6036" y="465"/>
                    </a:cubicBezTo>
                    <a:cubicBezTo>
                      <a:pt x="6157" y="465"/>
                      <a:pt x="6218" y="313"/>
                      <a:pt x="6096" y="282"/>
                    </a:cubicBezTo>
                    <a:cubicBezTo>
                      <a:pt x="5540" y="92"/>
                      <a:pt x="4959" y="1"/>
                      <a:pt x="4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4"/>
              <p:cNvSpPr/>
              <p:nvPr/>
            </p:nvSpPr>
            <p:spPr>
              <a:xfrm>
                <a:off x="9334450" y="6359800"/>
                <a:ext cx="71800" cy="10225"/>
              </a:xfrm>
              <a:custGeom>
                <a:avLst/>
                <a:gdLst/>
                <a:ahLst/>
                <a:cxnLst/>
                <a:rect l="l" t="t" r="r" b="b"/>
                <a:pathLst>
                  <a:path w="2872" h="409" extrusionOk="0">
                    <a:moveTo>
                      <a:pt x="1412" y="1"/>
                    </a:moveTo>
                    <a:cubicBezTo>
                      <a:pt x="956" y="1"/>
                      <a:pt x="500" y="62"/>
                      <a:pt x="105" y="213"/>
                    </a:cubicBezTo>
                    <a:cubicBezTo>
                      <a:pt x="1" y="266"/>
                      <a:pt x="31" y="408"/>
                      <a:pt x="100" y="408"/>
                    </a:cubicBezTo>
                    <a:cubicBezTo>
                      <a:pt x="111" y="408"/>
                      <a:pt x="123" y="404"/>
                      <a:pt x="136" y="396"/>
                    </a:cubicBezTo>
                    <a:cubicBezTo>
                      <a:pt x="490" y="269"/>
                      <a:pt x="845" y="206"/>
                      <a:pt x="1199" y="206"/>
                    </a:cubicBezTo>
                    <a:cubicBezTo>
                      <a:pt x="1270" y="206"/>
                      <a:pt x="1341" y="208"/>
                      <a:pt x="1412" y="213"/>
                    </a:cubicBezTo>
                    <a:cubicBezTo>
                      <a:pt x="1868" y="213"/>
                      <a:pt x="2324" y="305"/>
                      <a:pt x="2750" y="305"/>
                    </a:cubicBezTo>
                    <a:cubicBezTo>
                      <a:pt x="2841" y="305"/>
                      <a:pt x="2871" y="153"/>
                      <a:pt x="2780" y="153"/>
                    </a:cubicBezTo>
                    <a:cubicBezTo>
                      <a:pt x="2324" y="31"/>
                      <a:pt x="1868" y="1"/>
                      <a:pt x="1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4"/>
              <p:cNvSpPr/>
              <p:nvPr/>
            </p:nvSpPr>
            <p:spPr>
              <a:xfrm>
                <a:off x="9099975" y="6351625"/>
                <a:ext cx="38525" cy="9850"/>
              </a:xfrm>
              <a:custGeom>
                <a:avLst/>
                <a:gdLst/>
                <a:ahLst/>
                <a:cxnLst/>
                <a:rect l="l" t="t" r="r" b="b"/>
                <a:pathLst>
                  <a:path w="1541" h="394" extrusionOk="0">
                    <a:moveTo>
                      <a:pt x="605" y="1"/>
                    </a:moveTo>
                    <a:cubicBezTo>
                      <a:pt x="548" y="1"/>
                      <a:pt x="487" y="9"/>
                      <a:pt x="426" y="24"/>
                    </a:cubicBezTo>
                    <a:cubicBezTo>
                      <a:pt x="305" y="24"/>
                      <a:pt x="183" y="54"/>
                      <a:pt x="61" y="115"/>
                    </a:cubicBezTo>
                    <a:cubicBezTo>
                      <a:pt x="1" y="145"/>
                      <a:pt x="61" y="267"/>
                      <a:pt x="153" y="267"/>
                    </a:cubicBezTo>
                    <a:cubicBezTo>
                      <a:pt x="244" y="237"/>
                      <a:pt x="335" y="206"/>
                      <a:pt x="457" y="176"/>
                    </a:cubicBezTo>
                    <a:lnTo>
                      <a:pt x="761" y="176"/>
                    </a:lnTo>
                    <a:cubicBezTo>
                      <a:pt x="973" y="206"/>
                      <a:pt x="1186" y="267"/>
                      <a:pt x="1369" y="389"/>
                    </a:cubicBezTo>
                    <a:cubicBezTo>
                      <a:pt x="1378" y="392"/>
                      <a:pt x="1388" y="393"/>
                      <a:pt x="1398" y="393"/>
                    </a:cubicBezTo>
                    <a:cubicBezTo>
                      <a:pt x="1477" y="393"/>
                      <a:pt x="1541" y="291"/>
                      <a:pt x="1460" y="237"/>
                    </a:cubicBezTo>
                    <a:cubicBezTo>
                      <a:pt x="1247" y="115"/>
                      <a:pt x="1004" y="24"/>
                      <a:pt x="761" y="24"/>
                    </a:cubicBezTo>
                    <a:cubicBezTo>
                      <a:pt x="715" y="9"/>
                      <a:pt x="662" y="1"/>
                      <a:pt x="6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4"/>
              <p:cNvSpPr/>
              <p:nvPr/>
            </p:nvSpPr>
            <p:spPr>
              <a:xfrm>
                <a:off x="9071875" y="6365125"/>
                <a:ext cx="8375" cy="15800"/>
              </a:xfrm>
              <a:custGeom>
                <a:avLst/>
                <a:gdLst/>
                <a:ahLst/>
                <a:cxnLst/>
                <a:rect l="l" t="t" r="r" b="b"/>
                <a:pathLst>
                  <a:path w="335" h="632" extrusionOk="0">
                    <a:moveTo>
                      <a:pt x="61" y="0"/>
                    </a:moveTo>
                    <a:cubicBezTo>
                      <a:pt x="0" y="31"/>
                      <a:pt x="0" y="92"/>
                      <a:pt x="30" y="122"/>
                    </a:cubicBezTo>
                    <a:cubicBezTo>
                      <a:pt x="30" y="122"/>
                      <a:pt x="30" y="152"/>
                      <a:pt x="30" y="152"/>
                    </a:cubicBezTo>
                    <a:cubicBezTo>
                      <a:pt x="30" y="152"/>
                      <a:pt x="30" y="152"/>
                      <a:pt x="30" y="183"/>
                    </a:cubicBezTo>
                    <a:cubicBezTo>
                      <a:pt x="30" y="183"/>
                      <a:pt x="61" y="213"/>
                      <a:pt x="61" y="244"/>
                    </a:cubicBezTo>
                    <a:cubicBezTo>
                      <a:pt x="61" y="274"/>
                      <a:pt x="91" y="304"/>
                      <a:pt x="91" y="335"/>
                    </a:cubicBezTo>
                    <a:lnTo>
                      <a:pt x="91" y="396"/>
                    </a:lnTo>
                    <a:cubicBezTo>
                      <a:pt x="91" y="396"/>
                      <a:pt x="91" y="396"/>
                      <a:pt x="91" y="426"/>
                    </a:cubicBezTo>
                    <a:cubicBezTo>
                      <a:pt x="91" y="426"/>
                      <a:pt x="122" y="426"/>
                      <a:pt x="122" y="456"/>
                    </a:cubicBezTo>
                    <a:cubicBezTo>
                      <a:pt x="122" y="456"/>
                      <a:pt x="122" y="487"/>
                      <a:pt x="122" y="517"/>
                    </a:cubicBezTo>
                    <a:cubicBezTo>
                      <a:pt x="122" y="548"/>
                      <a:pt x="122" y="578"/>
                      <a:pt x="152" y="608"/>
                    </a:cubicBezTo>
                    <a:cubicBezTo>
                      <a:pt x="167" y="624"/>
                      <a:pt x="190" y="631"/>
                      <a:pt x="217" y="631"/>
                    </a:cubicBezTo>
                    <a:cubicBezTo>
                      <a:pt x="243" y="631"/>
                      <a:pt x="274" y="624"/>
                      <a:pt x="304" y="608"/>
                    </a:cubicBezTo>
                    <a:cubicBezTo>
                      <a:pt x="334" y="578"/>
                      <a:pt x="334" y="548"/>
                      <a:pt x="334" y="517"/>
                    </a:cubicBezTo>
                    <a:cubicBezTo>
                      <a:pt x="334" y="487"/>
                      <a:pt x="334" y="456"/>
                      <a:pt x="334" y="426"/>
                    </a:cubicBezTo>
                    <a:cubicBezTo>
                      <a:pt x="334" y="396"/>
                      <a:pt x="304" y="335"/>
                      <a:pt x="304" y="274"/>
                    </a:cubicBezTo>
                    <a:cubicBezTo>
                      <a:pt x="304" y="244"/>
                      <a:pt x="274" y="183"/>
                      <a:pt x="243" y="152"/>
                    </a:cubicBezTo>
                    <a:cubicBezTo>
                      <a:pt x="243" y="122"/>
                      <a:pt x="213" y="61"/>
                      <a:pt x="182" y="31"/>
                    </a:cubicBezTo>
                    <a:cubicBezTo>
                      <a:pt x="152" y="31"/>
                      <a:pt x="15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4"/>
              <p:cNvSpPr/>
              <p:nvPr/>
            </p:nvSpPr>
            <p:spPr>
              <a:xfrm>
                <a:off x="9078700" y="6368175"/>
                <a:ext cx="6100" cy="6675"/>
              </a:xfrm>
              <a:custGeom>
                <a:avLst/>
                <a:gdLst/>
                <a:ahLst/>
                <a:cxnLst/>
                <a:rect l="l" t="t" r="r" b="b"/>
                <a:pathLst>
                  <a:path w="244" h="267" extrusionOk="0">
                    <a:moveTo>
                      <a:pt x="92" y="0"/>
                    </a:moveTo>
                    <a:cubicBezTo>
                      <a:pt x="92" y="0"/>
                      <a:pt x="61" y="30"/>
                      <a:pt x="61" y="30"/>
                    </a:cubicBezTo>
                    <a:cubicBezTo>
                      <a:pt x="61" y="30"/>
                      <a:pt x="31" y="30"/>
                      <a:pt x="31" y="61"/>
                    </a:cubicBezTo>
                    <a:cubicBezTo>
                      <a:pt x="31" y="61"/>
                      <a:pt x="31" y="61"/>
                      <a:pt x="31" y="91"/>
                    </a:cubicBezTo>
                    <a:cubicBezTo>
                      <a:pt x="1" y="91"/>
                      <a:pt x="1" y="122"/>
                      <a:pt x="31" y="122"/>
                    </a:cubicBezTo>
                    <a:cubicBezTo>
                      <a:pt x="31" y="152"/>
                      <a:pt x="31" y="152"/>
                      <a:pt x="31" y="182"/>
                    </a:cubicBezTo>
                    <a:cubicBezTo>
                      <a:pt x="61" y="213"/>
                      <a:pt x="61" y="213"/>
                      <a:pt x="61" y="213"/>
                    </a:cubicBezTo>
                    <a:lnTo>
                      <a:pt x="61" y="243"/>
                    </a:lnTo>
                    <a:lnTo>
                      <a:pt x="153" y="243"/>
                    </a:lnTo>
                    <a:cubicBezTo>
                      <a:pt x="153" y="258"/>
                      <a:pt x="153" y="266"/>
                      <a:pt x="156" y="266"/>
                    </a:cubicBezTo>
                    <a:cubicBezTo>
                      <a:pt x="160" y="266"/>
                      <a:pt x="168" y="258"/>
                      <a:pt x="183" y="243"/>
                    </a:cubicBezTo>
                    <a:lnTo>
                      <a:pt x="213" y="243"/>
                    </a:lnTo>
                    <a:cubicBezTo>
                      <a:pt x="213" y="213"/>
                      <a:pt x="244" y="213"/>
                      <a:pt x="244" y="213"/>
                    </a:cubicBezTo>
                    <a:cubicBezTo>
                      <a:pt x="244" y="213"/>
                      <a:pt x="244" y="182"/>
                      <a:pt x="244" y="182"/>
                    </a:cubicBezTo>
                    <a:cubicBezTo>
                      <a:pt x="244" y="182"/>
                      <a:pt x="244" y="152"/>
                      <a:pt x="244" y="152"/>
                    </a:cubicBezTo>
                    <a:cubicBezTo>
                      <a:pt x="244" y="152"/>
                      <a:pt x="213" y="122"/>
                      <a:pt x="213" y="122"/>
                    </a:cubicBezTo>
                    <a:cubicBezTo>
                      <a:pt x="213" y="91"/>
                      <a:pt x="213" y="61"/>
                      <a:pt x="213" y="61"/>
                    </a:cubicBezTo>
                    <a:cubicBezTo>
                      <a:pt x="213" y="61"/>
                      <a:pt x="183" y="61"/>
                      <a:pt x="183" y="30"/>
                    </a:cubicBezTo>
                    <a:cubicBezTo>
                      <a:pt x="183" y="30"/>
                      <a:pt x="153" y="3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4"/>
              <p:cNvSpPr/>
              <p:nvPr/>
            </p:nvSpPr>
            <p:spPr>
              <a:xfrm>
                <a:off x="9354550" y="6289900"/>
                <a:ext cx="3050" cy="8200"/>
              </a:xfrm>
              <a:custGeom>
                <a:avLst/>
                <a:gdLst/>
                <a:ahLst/>
                <a:cxnLst/>
                <a:rect l="l" t="t" r="r" b="b"/>
                <a:pathLst>
                  <a:path w="122" h="328" extrusionOk="0">
                    <a:moveTo>
                      <a:pt x="61" y="0"/>
                    </a:moveTo>
                    <a:cubicBezTo>
                      <a:pt x="31" y="0"/>
                      <a:pt x="0" y="0"/>
                      <a:pt x="0" y="31"/>
                    </a:cubicBezTo>
                    <a:lnTo>
                      <a:pt x="0" y="183"/>
                    </a:lnTo>
                    <a:lnTo>
                      <a:pt x="0" y="243"/>
                    </a:lnTo>
                    <a:cubicBezTo>
                      <a:pt x="0" y="274"/>
                      <a:pt x="0" y="304"/>
                      <a:pt x="31" y="304"/>
                    </a:cubicBezTo>
                    <a:cubicBezTo>
                      <a:pt x="31" y="319"/>
                      <a:pt x="46" y="327"/>
                      <a:pt x="61" y="327"/>
                    </a:cubicBezTo>
                    <a:cubicBezTo>
                      <a:pt x="76" y="327"/>
                      <a:pt x="91" y="319"/>
                      <a:pt x="91" y="304"/>
                    </a:cubicBezTo>
                    <a:cubicBezTo>
                      <a:pt x="122" y="304"/>
                      <a:pt x="122" y="274"/>
                      <a:pt x="122" y="243"/>
                    </a:cubicBezTo>
                    <a:lnTo>
                      <a:pt x="122" y="183"/>
                    </a:lnTo>
                    <a:lnTo>
                      <a:pt x="122" y="31"/>
                    </a:lnTo>
                    <a:cubicBezTo>
                      <a:pt x="122" y="0"/>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4"/>
              <p:cNvSpPr/>
              <p:nvPr/>
            </p:nvSpPr>
            <p:spPr>
              <a:xfrm>
                <a:off x="9364425" y="6287300"/>
                <a:ext cx="3825" cy="10975"/>
              </a:xfrm>
              <a:custGeom>
                <a:avLst/>
                <a:gdLst/>
                <a:ahLst/>
                <a:cxnLst/>
                <a:rect l="l" t="t" r="r" b="b"/>
                <a:pathLst>
                  <a:path w="153" h="439" extrusionOk="0">
                    <a:moveTo>
                      <a:pt x="82" y="1"/>
                    </a:moveTo>
                    <a:cubicBezTo>
                      <a:pt x="76" y="1"/>
                      <a:pt x="70" y="4"/>
                      <a:pt x="61" y="13"/>
                    </a:cubicBezTo>
                    <a:cubicBezTo>
                      <a:pt x="31" y="13"/>
                      <a:pt x="0" y="13"/>
                      <a:pt x="0" y="44"/>
                    </a:cubicBezTo>
                    <a:cubicBezTo>
                      <a:pt x="0" y="104"/>
                      <a:pt x="0" y="165"/>
                      <a:pt x="0" y="226"/>
                    </a:cubicBezTo>
                    <a:cubicBezTo>
                      <a:pt x="0" y="287"/>
                      <a:pt x="0" y="347"/>
                      <a:pt x="31" y="408"/>
                    </a:cubicBezTo>
                    <a:cubicBezTo>
                      <a:pt x="31" y="439"/>
                      <a:pt x="61" y="439"/>
                      <a:pt x="92" y="439"/>
                    </a:cubicBezTo>
                    <a:cubicBezTo>
                      <a:pt x="92" y="439"/>
                      <a:pt x="122" y="439"/>
                      <a:pt x="122" y="408"/>
                    </a:cubicBezTo>
                    <a:cubicBezTo>
                      <a:pt x="152" y="347"/>
                      <a:pt x="122" y="287"/>
                      <a:pt x="122" y="226"/>
                    </a:cubicBezTo>
                    <a:cubicBezTo>
                      <a:pt x="122" y="165"/>
                      <a:pt x="122" y="104"/>
                      <a:pt x="122" y="44"/>
                    </a:cubicBezTo>
                    <a:cubicBezTo>
                      <a:pt x="100" y="22"/>
                      <a:pt x="94" y="1"/>
                      <a:pt x="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4"/>
              <p:cNvSpPr/>
              <p:nvPr/>
            </p:nvSpPr>
            <p:spPr>
              <a:xfrm>
                <a:off x="9374300" y="6287050"/>
                <a:ext cx="4575" cy="11050"/>
              </a:xfrm>
              <a:custGeom>
                <a:avLst/>
                <a:gdLst/>
                <a:ahLst/>
                <a:cxnLst/>
                <a:rect l="l" t="t" r="r" b="b"/>
                <a:pathLst>
                  <a:path w="183" h="442" extrusionOk="0">
                    <a:moveTo>
                      <a:pt x="77" y="0"/>
                    </a:moveTo>
                    <a:cubicBezTo>
                      <a:pt x="61" y="0"/>
                      <a:pt x="46" y="8"/>
                      <a:pt x="31" y="23"/>
                    </a:cubicBezTo>
                    <a:cubicBezTo>
                      <a:pt x="1" y="23"/>
                      <a:pt x="1" y="54"/>
                      <a:pt x="1" y="84"/>
                    </a:cubicBezTo>
                    <a:cubicBezTo>
                      <a:pt x="31" y="114"/>
                      <a:pt x="31" y="145"/>
                      <a:pt x="31" y="175"/>
                    </a:cubicBezTo>
                    <a:cubicBezTo>
                      <a:pt x="31" y="206"/>
                      <a:pt x="61" y="236"/>
                      <a:pt x="61" y="266"/>
                    </a:cubicBezTo>
                    <a:cubicBezTo>
                      <a:pt x="61" y="266"/>
                      <a:pt x="61" y="297"/>
                      <a:pt x="61" y="297"/>
                    </a:cubicBezTo>
                    <a:lnTo>
                      <a:pt x="61" y="327"/>
                    </a:lnTo>
                    <a:cubicBezTo>
                      <a:pt x="61" y="357"/>
                      <a:pt x="61" y="357"/>
                      <a:pt x="61" y="357"/>
                    </a:cubicBezTo>
                    <a:cubicBezTo>
                      <a:pt x="61" y="388"/>
                      <a:pt x="92" y="418"/>
                      <a:pt x="92" y="418"/>
                    </a:cubicBezTo>
                    <a:cubicBezTo>
                      <a:pt x="92" y="433"/>
                      <a:pt x="107" y="441"/>
                      <a:pt x="122" y="441"/>
                    </a:cubicBezTo>
                    <a:cubicBezTo>
                      <a:pt x="137" y="441"/>
                      <a:pt x="153" y="433"/>
                      <a:pt x="153" y="418"/>
                    </a:cubicBezTo>
                    <a:cubicBezTo>
                      <a:pt x="153" y="418"/>
                      <a:pt x="183" y="388"/>
                      <a:pt x="183" y="388"/>
                    </a:cubicBezTo>
                    <a:cubicBezTo>
                      <a:pt x="183" y="357"/>
                      <a:pt x="183" y="357"/>
                      <a:pt x="183" y="327"/>
                    </a:cubicBezTo>
                    <a:cubicBezTo>
                      <a:pt x="183" y="297"/>
                      <a:pt x="183" y="266"/>
                      <a:pt x="183" y="236"/>
                    </a:cubicBezTo>
                    <a:cubicBezTo>
                      <a:pt x="153" y="145"/>
                      <a:pt x="153" y="84"/>
                      <a:pt x="122" y="23"/>
                    </a:cubicBezTo>
                    <a:cubicBezTo>
                      <a:pt x="107" y="8"/>
                      <a:pt x="92" y="0"/>
                      <a:pt x="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4"/>
              <p:cNvSpPr/>
              <p:nvPr/>
            </p:nvSpPr>
            <p:spPr>
              <a:xfrm>
                <a:off x="9390250" y="6282750"/>
                <a:ext cx="4600" cy="12500"/>
              </a:xfrm>
              <a:custGeom>
                <a:avLst/>
                <a:gdLst/>
                <a:ahLst/>
                <a:cxnLst/>
                <a:rect l="l" t="t" r="r" b="b"/>
                <a:pathLst>
                  <a:path w="184" h="500" extrusionOk="0">
                    <a:moveTo>
                      <a:pt x="94" y="0"/>
                    </a:moveTo>
                    <a:cubicBezTo>
                      <a:pt x="82" y="0"/>
                      <a:pt x="71" y="4"/>
                      <a:pt x="62" y="13"/>
                    </a:cubicBezTo>
                    <a:cubicBezTo>
                      <a:pt x="31" y="13"/>
                      <a:pt x="1" y="43"/>
                      <a:pt x="31" y="104"/>
                    </a:cubicBezTo>
                    <a:cubicBezTo>
                      <a:pt x="31" y="134"/>
                      <a:pt x="31" y="165"/>
                      <a:pt x="31" y="195"/>
                    </a:cubicBezTo>
                    <a:cubicBezTo>
                      <a:pt x="31" y="195"/>
                      <a:pt x="31" y="226"/>
                      <a:pt x="31" y="226"/>
                    </a:cubicBezTo>
                    <a:lnTo>
                      <a:pt x="31" y="256"/>
                    </a:lnTo>
                    <a:cubicBezTo>
                      <a:pt x="62" y="317"/>
                      <a:pt x="31" y="408"/>
                      <a:pt x="62" y="469"/>
                    </a:cubicBezTo>
                    <a:cubicBezTo>
                      <a:pt x="62" y="499"/>
                      <a:pt x="92" y="499"/>
                      <a:pt x="122" y="499"/>
                    </a:cubicBezTo>
                    <a:cubicBezTo>
                      <a:pt x="153" y="499"/>
                      <a:pt x="153" y="499"/>
                      <a:pt x="183" y="469"/>
                    </a:cubicBezTo>
                    <a:cubicBezTo>
                      <a:pt x="183" y="408"/>
                      <a:pt x="183" y="317"/>
                      <a:pt x="183" y="256"/>
                    </a:cubicBezTo>
                    <a:cubicBezTo>
                      <a:pt x="183" y="195"/>
                      <a:pt x="153" y="134"/>
                      <a:pt x="153" y="43"/>
                    </a:cubicBezTo>
                    <a:cubicBezTo>
                      <a:pt x="153" y="22"/>
                      <a:pt x="122" y="0"/>
                      <a:pt x="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4"/>
              <p:cNvSpPr/>
              <p:nvPr/>
            </p:nvSpPr>
            <p:spPr>
              <a:xfrm>
                <a:off x="9409250" y="6281525"/>
                <a:ext cx="3075" cy="12775"/>
              </a:xfrm>
              <a:custGeom>
                <a:avLst/>
                <a:gdLst/>
                <a:ahLst/>
                <a:cxnLst/>
                <a:rect l="l" t="t" r="r" b="b"/>
                <a:pathLst>
                  <a:path w="123" h="511" extrusionOk="0">
                    <a:moveTo>
                      <a:pt x="62" y="1"/>
                    </a:moveTo>
                    <a:cubicBezTo>
                      <a:pt x="31" y="1"/>
                      <a:pt x="1" y="31"/>
                      <a:pt x="1" y="62"/>
                    </a:cubicBezTo>
                    <a:cubicBezTo>
                      <a:pt x="1" y="123"/>
                      <a:pt x="1" y="214"/>
                      <a:pt x="1" y="275"/>
                    </a:cubicBezTo>
                    <a:lnTo>
                      <a:pt x="1" y="396"/>
                    </a:lnTo>
                    <a:cubicBezTo>
                      <a:pt x="31" y="427"/>
                      <a:pt x="31" y="487"/>
                      <a:pt x="62" y="487"/>
                    </a:cubicBezTo>
                    <a:cubicBezTo>
                      <a:pt x="62" y="502"/>
                      <a:pt x="69" y="510"/>
                      <a:pt x="77" y="510"/>
                    </a:cubicBezTo>
                    <a:cubicBezTo>
                      <a:pt x="84" y="510"/>
                      <a:pt x="92" y="502"/>
                      <a:pt x="92" y="487"/>
                    </a:cubicBezTo>
                    <a:cubicBezTo>
                      <a:pt x="122" y="457"/>
                      <a:pt x="122" y="427"/>
                      <a:pt x="122" y="396"/>
                    </a:cubicBezTo>
                    <a:cubicBezTo>
                      <a:pt x="122" y="335"/>
                      <a:pt x="92" y="305"/>
                      <a:pt x="92" y="275"/>
                    </a:cubicBezTo>
                    <a:cubicBezTo>
                      <a:pt x="92" y="214"/>
                      <a:pt x="92" y="123"/>
                      <a:pt x="122" y="62"/>
                    </a:cubicBezTo>
                    <a:cubicBezTo>
                      <a:pt x="122" y="3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4"/>
              <p:cNvSpPr/>
              <p:nvPr/>
            </p:nvSpPr>
            <p:spPr>
              <a:xfrm>
                <a:off x="9421425" y="6286850"/>
                <a:ext cx="3050" cy="7625"/>
              </a:xfrm>
              <a:custGeom>
                <a:avLst/>
                <a:gdLst/>
                <a:ahLst/>
                <a:cxnLst/>
                <a:rect l="l" t="t" r="r" b="b"/>
                <a:pathLst>
                  <a:path w="122" h="305" extrusionOk="0">
                    <a:moveTo>
                      <a:pt x="61" y="1"/>
                    </a:moveTo>
                    <a:cubicBezTo>
                      <a:pt x="30" y="1"/>
                      <a:pt x="0" y="31"/>
                      <a:pt x="0" y="31"/>
                    </a:cubicBezTo>
                    <a:cubicBezTo>
                      <a:pt x="0" y="31"/>
                      <a:pt x="0" y="62"/>
                      <a:pt x="0" y="62"/>
                    </a:cubicBezTo>
                    <a:cubicBezTo>
                      <a:pt x="0" y="122"/>
                      <a:pt x="0" y="153"/>
                      <a:pt x="0" y="183"/>
                    </a:cubicBezTo>
                    <a:cubicBezTo>
                      <a:pt x="0" y="214"/>
                      <a:pt x="0" y="214"/>
                      <a:pt x="0" y="244"/>
                    </a:cubicBezTo>
                    <a:cubicBezTo>
                      <a:pt x="30" y="274"/>
                      <a:pt x="30" y="305"/>
                      <a:pt x="61" y="305"/>
                    </a:cubicBezTo>
                    <a:cubicBezTo>
                      <a:pt x="91" y="305"/>
                      <a:pt x="91" y="305"/>
                      <a:pt x="122" y="274"/>
                    </a:cubicBezTo>
                    <a:cubicBezTo>
                      <a:pt x="122" y="244"/>
                      <a:pt x="122" y="244"/>
                      <a:pt x="122" y="214"/>
                    </a:cubicBezTo>
                    <a:cubicBezTo>
                      <a:pt x="122" y="214"/>
                      <a:pt x="122" y="214"/>
                      <a:pt x="122" y="183"/>
                    </a:cubicBezTo>
                    <a:cubicBezTo>
                      <a:pt x="91" y="183"/>
                      <a:pt x="91" y="153"/>
                      <a:pt x="91" y="122"/>
                    </a:cubicBezTo>
                    <a:cubicBezTo>
                      <a:pt x="91" y="102"/>
                      <a:pt x="91" y="82"/>
                      <a:pt x="91" y="62"/>
                    </a:cubicBezTo>
                    <a:cubicBezTo>
                      <a:pt x="91" y="62"/>
                      <a:pt x="91" y="31"/>
                      <a:pt x="91" y="31"/>
                    </a:cubicBezTo>
                    <a:cubicBezTo>
                      <a:pt x="91" y="31"/>
                      <a:pt x="6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4"/>
              <p:cNvSpPr/>
              <p:nvPr/>
            </p:nvSpPr>
            <p:spPr>
              <a:xfrm>
                <a:off x="9434325" y="6288375"/>
                <a:ext cx="3825" cy="9150"/>
              </a:xfrm>
              <a:custGeom>
                <a:avLst/>
                <a:gdLst/>
                <a:ahLst/>
                <a:cxnLst/>
                <a:rect l="l" t="t" r="r" b="b"/>
                <a:pathLst>
                  <a:path w="153" h="366" extrusionOk="0">
                    <a:moveTo>
                      <a:pt x="62" y="1"/>
                    </a:moveTo>
                    <a:cubicBezTo>
                      <a:pt x="31" y="31"/>
                      <a:pt x="1" y="31"/>
                      <a:pt x="31" y="61"/>
                    </a:cubicBezTo>
                    <a:cubicBezTo>
                      <a:pt x="31" y="122"/>
                      <a:pt x="31" y="153"/>
                      <a:pt x="31" y="213"/>
                    </a:cubicBezTo>
                    <a:cubicBezTo>
                      <a:pt x="31" y="213"/>
                      <a:pt x="31" y="244"/>
                      <a:pt x="31" y="274"/>
                    </a:cubicBezTo>
                    <a:cubicBezTo>
                      <a:pt x="31" y="304"/>
                      <a:pt x="31" y="304"/>
                      <a:pt x="62" y="304"/>
                    </a:cubicBezTo>
                    <a:cubicBezTo>
                      <a:pt x="62" y="335"/>
                      <a:pt x="62" y="335"/>
                      <a:pt x="92" y="365"/>
                    </a:cubicBezTo>
                    <a:cubicBezTo>
                      <a:pt x="92" y="365"/>
                      <a:pt x="122" y="365"/>
                      <a:pt x="122" y="335"/>
                    </a:cubicBezTo>
                    <a:cubicBezTo>
                      <a:pt x="153" y="335"/>
                      <a:pt x="153" y="304"/>
                      <a:pt x="153" y="304"/>
                    </a:cubicBezTo>
                    <a:lnTo>
                      <a:pt x="153" y="274"/>
                    </a:lnTo>
                    <a:cubicBezTo>
                      <a:pt x="153" y="244"/>
                      <a:pt x="153" y="213"/>
                      <a:pt x="153" y="213"/>
                    </a:cubicBezTo>
                    <a:cubicBezTo>
                      <a:pt x="153" y="153"/>
                      <a:pt x="122" y="122"/>
                      <a:pt x="122" y="61"/>
                    </a:cubicBezTo>
                    <a:cubicBezTo>
                      <a:pt x="122" y="61"/>
                      <a:pt x="122" y="31"/>
                      <a:pt x="122" y="31"/>
                    </a:cubicBezTo>
                    <a:cubicBezTo>
                      <a:pt x="92" y="3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4"/>
              <p:cNvSpPr/>
              <p:nvPr/>
            </p:nvSpPr>
            <p:spPr>
              <a:xfrm>
                <a:off x="9446500" y="6295225"/>
                <a:ext cx="3050" cy="4575"/>
              </a:xfrm>
              <a:custGeom>
                <a:avLst/>
                <a:gdLst/>
                <a:ahLst/>
                <a:cxnLst/>
                <a:rect l="l" t="t" r="r" b="b"/>
                <a:pathLst>
                  <a:path w="122" h="183" extrusionOk="0">
                    <a:moveTo>
                      <a:pt x="31" y="0"/>
                    </a:moveTo>
                    <a:cubicBezTo>
                      <a:pt x="31" y="0"/>
                      <a:pt x="0" y="0"/>
                      <a:pt x="0" y="30"/>
                    </a:cubicBezTo>
                    <a:cubicBezTo>
                      <a:pt x="0" y="30"/>
                      <a:pt x="0" y="61"/>
                      <a:pt x="0" y="61"/>
                    </a:cubicBezTo>
                    <a:cubicBezTo>
                      <a:pt x="0" y="91"/>
                      <a:pt x="0" y="91"/>
                      <a:pt x="0" y="91"/>
                    </a:cubicBezTo>
                    <a:cubicBezTo>
                      <a:pt x="0" y="91"/>
                      <a:pt x="0" y="91"/>
                      <a:pt x="0" y="122"/>
                    </a:cubicBezTo>
                    <a:lnTo>
                      <a:pt x="31" y="122"/>
                    </a:lnTo>
                    <a:lnTo>
                      <a:pt x="31" y="152"/>
                    </a:lnTo>
                    <a:cubicBezTo>
                      <a:pt x="31" y="182"/>
                      <a:pt x="61" y="182"/>
                      <a:pt x="61" y="182"/>
                    </a:cubicBezTo>
                    <a:lnTo>
                      <a:pt x="91" y="182"/>
                    </a:lnTo>
                    <a:cubicBezTo>
                      <a:pt x="91" y="182"/>
                      <a:pt x="122" y="182"/>
                      <a:pt x="122" y="152"/>
                    </a:cubicBezTo>
                    <a:cubicBezTo>
                      <a:pt x="122" y="152"/>
                      <a:pt x="122" y="152"/>
                      <a:pt x="122" y="122"/>
                    </a:cubicBezTo>
                    <a:cubicBezTo>
                      <a:pt x="122" y="91"/>
                      <a:pt x="122" y="91"/>
                      <a:pt x="122" y="91"/>
                    </a:cubicBezTo>
                    <a:cubicBezTo>
                      <a:pt x="122" y="91"/>
                      <a:pt x="122" y="91"/>
                      <a:pt x="122" y="61"/>
                    </a:cubicBezTo>
                    <a:cubicBezTo>
                      <a:pt x="91" y="61"/>
                      <a:pt x="91" y="30"/>
                      <a:pt x="91" y="30"/>
                    </a:cubicBezTo>
                    <a:cubicBezTo>
                      <a:pt x="91" y="30"/>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4"/>
              <p:cNvSpPr/>
              <p:nvPr/>
            </p:nvSpPr>
            <p:spPr>
              <a:xfrm>
                <a:off x="9457125" y="6298250"/>
                <a:ext cx="4600" cy="4600"/>
              </a:xfrm>
              <a:custGeom>
                <a:avLst/>
                <a:gdLst/>
                <a:ahLst/>
                <a:cxnLst/>
                <a:rect l="l" t="t" r="r" b="b"/>
                <a:pathLst>
                  <a:path w="184" h="184" extrusionOk="0">
                    <a:moveTo>
                      <a:pt x="31" y="1"/>
                    </a:moveTo>
                    <a:cubicBezTo>
                      <a:pt x="31" y="31"/>
                      <a:pt x="1" y="31"/>
                      <a:pt x="1" y="61"/>
                    </a:cubicBezTo>
                    <a:lnTo>
                      <a:pt x="31" y="61"/>
                    </a:lnTo>
                    <a:cubicBezTo>
                      <a:pt x="1" y="92"/>
                      <a:pt x="31" y="92"/>
                      <a:pt x="31" y="92"/>
                    </a:cubicBezTo>
                    <a:cubicBezTo>
                      <a:pt x="31" y="122"/>
                      <a:pt x="61" y="122"/>
                      <a:pt x="61" y="122"/>
                    </a:cubicBezTo>
                    <a:cubicBezTo>
                      <a:pt x="61" y="153"/>
                      <a:pt x="61" y="153"/>
                      <a:pt x="92" y="153"/>
                    </a:cubicBezTo>
                    <a:lnTo>
                      <a:pt x="122" y="153"/>
                    </a:lnTo>
                    <a:cubicBezTo>
                      <a:pt x="122" y="153"/>
                      <a:pt x="122" y="153"/>
                      <a:pt x="122" y="183"/>
                    </a:cubicBezTo>
                    <a:lnTo>
                      <a:pt x="153" y="183"/>
                    </a:lnTo>
                    <a:cubicBezTo>
                      <a:pt x="153" y="153"/>
                      <a:pt x="153" y="153"/>
                      <a:pt x="183" y="153"/>
                    </a:cubicBezTo>
                    <a:cubicBezTo>
                      <a:pt x="183" y="122"/>
                      <a:pt x="183" y="122"/>
                      <a:pt x="183" y="122"/>
                    </a:cubicBezTo>
                    <a:cubicBezTo>
                      <a:pt x="183" y="122"/>
                      <a:pt x="183" y="92"/>
                      <a:pt x="183" y="92"/>
                    </a:cubicBezTo>
                    <a:cubicBezTo>
                      <a:pt x="153" y="92"/>
                      <a:pt x="153" y="92"/>
                      <a:pt x="153" y="61"/>
                    </a:cubicBezTo>
                    <a:cubicBezTo>
                      <a:pt x="122" y="31"/>
                      <a:pt x="122" y="3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4"/>
              <p:cNvSpPr/>
              <p:nvPr/>
            </p:nvSpPr>
            <p:spPr>
              <a:xfrm>
                <a:off x="9156975" y="67686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4"/>
              <p:cNvSpPr/>
              <p:nvPr/>
            </p:nvSpPr>
            <p:spPr>
              <a:xfrm>
                <a:off x="9100750" y="6478350"/>
                <a:ext cx="4575" cy="9900"/>
              </a:xfrm>
              <a:custGeom>
                <a:avLst/>
                <a:gdLst/>
                <a:ahLst/>
                <a:cxnLst/>
                <a:rect l="l" t="t" r="r" b="b"/>
                <a:pathLst>
                  <a:path w="183" h="396" extrusionOk="0">
                    <a:moveTo>
                      <a:pt x="61" y="0"/>
                    </a:moveTo>
                    <a:cubicBezTo>
                      <a:pt x="61" y="0"/>
                      <a:pt x="30" y="31"/>
                      <a:pt x="30" y="61"/>
                    </a:cubicBezTo>
                    <a:cubicBezTo>
                      <a:pt x="30" y="92"/>
                      <a:pt x="30" y="122"/>
                      <a:pt x="30" y="152"/>
                    </a:cubicBezTo>
                    <a:cubicBezTo>
                      <a:pt x="0" y="183"/>
                      <a:pt x="0" y="213"/>
                      <a:pt x="0" y="213"/>
                    </a:cubicBezTo>
                    <a:cubicBezTo>
                      <a:pt x="0" y="244"/>
                      <a:pt x="0" y="274"/>
                      <a:pt x="0" y="274"/>
                    </a:cubicBezTo>
                    <a:cubicBezTo>
                      <a:pt x="0" y="274"/>
                      <a:pt x="0" y="304"/>
                      <a:pt x="0" y="304"/>
                    </a:cubicBezTo>
                    <a:cubicBezTo>
                      <a:pt x="0" y="365"/>
                      <a:pt x="30" y="365"/>
                      <a:pt x="61" y="396"/>
                    </a:cubicBezTo>
                    <a:cubicBezTo>
                      <a:pt x="122" y="396"/>
                      <a:pt x="152" y="365"/>
                      <a:pt x="152" y="335"/>
                    </a:cubicBezTo>
                    <a:cubicBezTo>
                      <a:pt x="152" y="335"/>
                      <a:pt x="152" y="335"/>
                      <a:pt x="152" y="304"/>
                    </a:cubicBezTo>
                    <a:cubicBezTo>
                      <a:pt x="152" y="274"/>
                      <a:pt x="152" y="274"/>
                      <a:pt x="152" y="274"/>
                    </a:cubicBezTo>
                    <a:cubicBezTo>
                      <a:pt x="182" y="244"/>
                      <a:pt x="182" y="244"/>
                      <a:pt x="182" y="213"/>
                    </a:cubicBezTo>
                    <a:cubicBezTo>
                      <a:pt x="182" y="183"/>
                      <a:pt x="182" y="122"/>
                      <a:pt x="182" y="92"/>
                    </a:cubicBezTo>
                    <a:cubicBezTo>
                      <a:pt x="182" y="61"/>
                      <a:pt x="182" y="61"/>
                      <a:pt x="182" y="31"/>
                    </a:cubicBezTo>
                    <a:cubicBezTo>
                      <a:pt x="182" y="0"/>
                      <a:pt x="15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4"/>
              <p:cNvSpPr/>
              <p:nvPr/>
            </p:nvSpPr>
            <p:spPr>
              <a:xfrm>
                <a:off x="9105300" y="6486700"/>
                <a:ext cx="3825" cy="9900"/>
              </a:xfrm>
              <a:custGeom>
                <a:avLst/>
                <a:gdLst/>
                <a:ahLst/>
                <a:cxnLst/>
                <a:rect l="l" t="t" r="r" b="b"/>
                <a:pathLst>
                  <a:path w="153" h="396" extrusionOk="0">
                    <a:moveTo>
                      <a:pt x="92" y="1"/>
                    </a:moveTo>
                    <a:cubicBezTo>
                      <a:pt x="61" y="1"/>
                      <a:pt x="31" y="31"/>
                      <a:pt x="31" y="62"/>
                    </a:cubicBezTo>
                    <a:cubicBezTo>
                      <a:pt x="31" y="92"/>
                      <a:pt x="31" y="153"/>
                      <a:pt x="0" y="183"/>
                    </a:cubicBezTo>
                    <a:cubicBezTo>
                      <a:pt x="0" y="244"/>
                      <a:pt x="0" y="274"/>
                      <a:pt x="0" y="335"/>
                    </a:cubicBezTo>
                    <a:cubicBezTo>
                      <a:pt x="0" y="366"/>
                      <a:pt x="31" y="396"/>
                      <a:pt x="61" y="396"/>
                    </a:cubicBezTo>
                    <a:cubicBezTo>
                      <a:pt x="61" y="396"/>
                      <a:pt x="92" y="366"/>
                      <a:pt x="92" y="335"/>
                    </a:cubicBezTo>
                    <a:cubicBezTo>
                      <a:pt x="122" y="305"/>
                      <a:pt x="122" y="244"/>
                      <a:pt x="122" y="183"/>
                    </a:cubicBezTo>
                    <a:cubicBezTo>
                      <a:pt x="122" y="153"/>
                      <a:pt x="122" y="92"/>
                      <a:pt x="152" y="62"/>
                    </a:cubicBezTo>
                    <a:cubicBezTo>
                      <a:pt x="152" y="31"/>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4"/>
              <p:cNvSpPr/>
              <p:nvPr/>
            </p:nvSpPr>
            <p:spPr>
              <a:xfrm>
                <a:off x="9111375" y="6493550"/>
                <a:ext cx="3825" cy="7625"/>
              </a:xfrm>
              <a:custGeom>
                <a:avLst/>
                <a:gdLst/>
                <a:ahLst/>
                <a:cxnLst/>
                <a:rect l="l" t="t" r="r" b="b"/>
                <a:pathLst>
                  <a:path w="153" h="305" extrusionOk="0">
                    <a:moveTo>
                      <a:pt x="92" y="0"/>
                    </a:moveTo>
                    <a:cubicBezTo>
                      <a:pt x="61" y="0"/>
                      <a:pt x="31" y="31"/>
                      <a:pt x="1" y="61"/>
                    </a:cubicBezTo>
                    <a:cubicBezTo>
                      <a:pt x="1" y="92"/>
                      <a:pt x="1" y="122"/>
                      <a:pt x="1" y="152"/>
                    </a:cubicBezTo>
                    <a:cubicBezTo>
                      <a:pt x="1" y="213"/>
                      <a:pt x="31" y="243"/>
                      <a:pt x="31" y="274"/>
                    </a:cubicBezTo>
                    <a:cubicBezTo>
                      <a:pt x="61" y="304"/>
                      <a:pt x="61" y="304"/>
                      <a:pt x="92" y="304"/>
                    </a:cubicBezTo>
                    <a:lnTo>
                      <a:pt x="122" y="304"/>
                    </a:lnTo>
                    <a:cubicBezTo>
                      <a:pt x="153" y="304"/>
                      <a:pt x="153" y="274"/>
                      <a:pt x="153" y="243"/>
                    </a:cubicBezTo>
                    <a:cubicBezTo>
                      <a:pt x="153" y="213"/>
                      <a:pt x="153" y="213"/>
                      <a:pt x="123" y="184"/>
                    </a:cubicBezTo>
                    <a:lnTo>
                      <a:pt x="123" y="184"/>
                    </a:lnTo>
                    <a:cubicBezTo>
                      <a:pt x="152" y="213"/>
                      <a:pt x="153" y="213"/>
                      <a:pt x="153" y="213"/>
                    </a:cubicBezTo>
                    <a:cubicBezTo>
                      <a:pt x="122" y="183"/>
                      <a:pt x="122" y="183"/>
                      <a:pt x="122" y="152"/>
                    </a:cubicBezTo>
                    <a:cubicBezTo>
                      <a:pt x="122" y="152"/>
                      <a:pt x="122" y="122"/>
                      <a:pt x="122" y="92"/>
                    </a:cubicBezTo>
                    <a:cubicBezTo>
                      <a:pt x="153" y="61"/>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4"/>
              <p:cNvSpPr/>
              <p:nvPr/>
            </p:nvSpPr>
            <p:spPr>
              <a:xfrm>
                <a:off x="9120500" y="6495825"/>
                <a:ext cx="3825" cy="11000"/>
              </a:xfrm>
              <a:custGeom>
                <a:avLst/>
                <a:gdLst/>
                <a:ahLst/>
                <a:cxnLst/>
                <a:rect l="l" t="t" r="r" b="b"/>
                <a:pathLst>
                  <a:path w="153" h="440" extrusionOk="0">
                    <a:moveTo>
                      <a:pt x="61" y="1"/>
                    </a:moveTo>
                    <a:cubicBezTo>
                      <a:pt x="31" y="1"/>
                      <a:pt x="0" y="31"/>
                      <a:pt x="0" y="61"/>
                    </a:cubicBezTo>
                    <a:cubicBezTo>
                      <a:pt x="0" y="122"/>
                      <a:pt x="0" y="183"/>
                      <a:pt x="0" y="244"/>
                    </a:cubicBezTo>
                    <a:cubicBezTo>
                      <a:pt x="0" y="274"/>
                      <a:pt x="0" y="274"/>
                      <a:pt x="0" y="304"/>
                    </a:cubicBezTo>
                    <a:cubicBezTo>
                      <a:pt x="0" y="335"/>
                      <a:pt x="0" y="365"/>
                      <a:pt x="0" y="365"/>
                    </a:cubicBezTo>
                    <a:lnTo>
                      <a:pt x="31" y="396"/>
                    </a:lnTo>
                    <a:cubicBezTo>
                      <a:pt x="31" y="396"/>
                      <a:pt x="31" y="426"/>
                      <a:pt x="31" y="426"/>
                    </a:cubicBezTo>
                    <a:cubicBezTo>
                      <a:pt x="41" y="436"/>
                      <a:pt x="54" y="440"/>
                      <a:pt x="68" y="440"/>
                    </a:cubicBezTo>
                    <a:cubicBezTo>
                      <a:pt x="95" y="440"/>
                      <a:pt x="122" y="426"/>
                      <a:pt x="122" y="426"/>
                    </a:cubicBezTo>
                    <a:cubicBezTo>
                      <a:pt x="152" y="396"/>
                      <a:pt x="152" y="396"/>
                      <a:pt x="152" y="365"/>
                    </a:cubicBezTo>
                    <a:cubicBezTo>
                      <a:pt x="152" y="335"/>
                      <a:pt x="152" y="335"/>
                      <a:pt x="152" y="304"/>
                    </a:cubicBezTo>
                    <a:lnTo>
                      <a:pt x="122" y="244"/>
                    </a:lnTo>
                    <a:cubicBezTo>
                      <a:pt x="122" y="183"/>
                      <a:pt x="122" y="122"/>
                      <a:pt x="122" y="61"/>
                    </a:cubicBezTo>
                    <a:cubicBezTo>
                      <a:pt x="122" y="3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4"/>
              <p:cNvSpPr/>
              <p:nvPr/>
            </p:nvSpPr>
            <p:spPr>
              <a:xfrm>
                <a:off x="9128100" y="6502325"/>
                <a:ext cx="3825" cy="9475"/>
              </a:xfrm>
              <a:custGeom>
                <a:avLst/>
                <a:gdLst/>
                <a:ahLst/>
                <a:cxnLst/>
                <a:rect l="l" t="t" r="r" b="b"/>
                <a:pathLst>
                  <a:path w="153" h="379" extrusionOk="0">
                    <a:moveTo>
                      <a:pt x="69" y="1"/>
                    </a:moveTo>
                    <a:cubicBezTo>
                      <a:pt x="65" y="1"/>
                      <a:pt x="61" y="4"/>
                      <a:pt x="61" y="14"/>
                    </a:cubicBezTo>
                    <a:cubicBezTo>
                      <a:pt x="53" y="6"/>
                      <a:pt x="45" y="2"/>
                      <a:pt x="37" y="2"/>
                    </a:cubicBezTo>
                    <a:cubicBezTo>
                      <a:pt x="17" y="2"/>
                      <a:pt x="0" y="30"/>
                      <a:pt x="0" y="75"/>
                    </a:cubicBezTo>
                    <a:lnTo>
                      <a:pt x="0" y="196"/>
                    </a:lnTo>
                    <a:cubicBezTo>
                      <a:pt x="0" y="196"/>
                      <a:pt x="0" y="227"/>
                      <a:pt x="0" y="257"/>
                    </a:cubicBezTo>
                    <a:cubicBezTo>
                      <a:pt x="0" y="257"/>
                      <a:pt x="0" y="288"/>
                      <a:pt x="0" y="288"/>
                    </a:cubicBezTo>
                    <a:cubicBezTo>
                      <a:pt x="16" y="303"/>
                      <a:pt x="23" y="318"/>
                      <a:pt x="31" y="329"/>
                    </a:cubicBezTo>
                    <a:lnTo>
                      <a:pt x="31" y="329"/>
                    </a:lnTo>
                    <a:cubicBezTo>
                      <a:pt x="31" y="334"/>
                      <a:pt x="31" y="340"/>
                      <a:pt x="31" y="348"/>
                    </a:cubicBezTo>
                    <a:cubicBezTo>
                      <a:pt x="31" y="348"/>
                      <a:pt x="61" y="379"/>
                      <a:pt x="92" y="379"/>
                    </a:cubicBezTo>
                    <a:lnTo>
                      <a:pt x="122" y="379"/>
                    </a:lnTo>
                    <a:cubicBezTo>
                      <a:pt x="122" y="348"/>
                      <a:pt x="152" y="348"/>
                      <a:pt x="152" y="318"/>
                    </a:cubicBezTo>
                    <a:lnTo>
                      <a:pt x="152" y="318"/>
                    </a:lnTo>
                    <a:cubicBezTo>
                      <a:pt x="152" y="318"/>
                      <a:pt x="152" y="319"/>
                      <a:pt x="151" y="320"/>
                    </a:cubicBezTo>
                    <a:lnTo>
                      <a:pt x="151" y="320"/>
                    </a:lnTo>
                    <a:cubicBezTo>
                      <a:pt x="152" y="310"/>
                      <a:pt x="152" y="299"/>
                      <a:pt x="152" y="288"/>
                    </a:cubicBezTo>
                    <a:cubicBezTo>
                      <a:pt x="152" y="257"/>
                      <a:pt x="152" y="257"/>
                      <a:pt x="152" y="227"/>
                    </a:cubicBezTo>
                    <a:cubicBezTo>
                      <a:pt x="152" y="227"/>
                      <a:pt x="152" y="196"/>
                      <a:pt x="152" y="166"/>
                    </a:cubicBezTo>
                    <a:cubicBezTo>
                      <a:pt x="152" y="136"/>
                      <a:pt x="152" y="75"/>
                      <a:pt x="122" y="44"/>
                    </a:cubicBezTo>
                    <a:cubicBezTo>
                      <a:pt x="122" y="44"/>
                      <a:pt x="122" y="14"/>
                      <a:pt x="92" y="14"/>
                    </a:cubicBezTo>
                    <a:cubicBezTo>
                      <a:pt x="92" y="14"/>
                      <a:pt x="78" y="1"/>
                      <a:pt x="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4"/>
              <p:cNvSpPr/>
              <p:nvPr/>
            </p:nvSpPr>
            <p:spPr>
              <a:xfrm>
                <a:off x="9134175" y="6509500"/>
                <a:ext cx="3825" cy="5350"/>
              </a:xfrm>
              <a:custGeom>
                <a:avLst/>
                <a:gdLst/>
                <a:ahLst/>
                <a:cxnLst/>
                <a:rect l="l" t="t" r="r" b="b"/>
                <a:pathLst>
                  <a:path w="153" h="214" extrusionOk="0">
                    <a:moveTo>
                      <a:pt x="61" y="1"/>
                    </a:moveTo>
                    <a:cubicBezTo>
                      <a:pt x="61" y="1"/>
                      <a:pt x="61" y="1"/>
                      <a:pt x="31" y="31"/>
                    </a:cubicBezTo>
                    <a:lnTo>
                      <a:pt x="1" y="31"/>
                    </a:lnTo>
                    <a:cubicBezTo>
                      <a:pt x="1" y="31"/>
                      <a:pt x="1" y="61"/>
                      <a:pt x="1" y="61"/>
                    </a:cubicBezTo>
                    <a:cubicBezTo>
                      <a:pt x="1" y="92"/>
                      <a:pt x="1" y="92"/>
                      <a:pt x="1" y="122"/>
                    </a:cubicBezTo>
                    <a:cubicBezTo>
                      <a:pt x="1" y="122"/>
                      <a:pt x="1" y="153"/>
                      <a:pt x="31" y="153"/>
                    </a:cubicBezTo>
                    <a:cubicBezTo>
                      <a:pt x="31" y="153"/>
                      <a:pt x="61" y="183"/>
                      <a:pt x="61" y="183"/>
                    </a:cubicBezTo>
                    <a:cubicBezTo>
                      <a:pt x="61" y="213"/>
                      <a:pt x="92" y="213"/>
                      <a:pt x="92" y="213"/>
                    </a:cubicBezTo>
                    <a:lnTo>
                      <a:pt x="122" y="213"/>
                    </a:lnTo>
                    <a:cubicBezTo>
                      <a:pt x="152" y="213"/>
                      <a:pt x="152" y="213"/>
                      <a:pt x="152" y="183"/>
                    </a:cubicBezTo>
                    <a:cubicBezTo>
                      <a:pt x="152" y="183"/>
                      <a:pt x="152" y="153"/>
                      <a:pt x="152" y="153"/>
                    </a:cubicBezTo>
                    <a:cubicBezTo>
                      <a:pt x="152" y="122"/>
                      <a:pt x="152" y="122"/>
                      <a:pt x="152" y="92"/>
                    </a:cubicBezTo>
                    <a:cubicBezTo>
                      <a:pt x="152" y="92"/>
                      <a:pt x="152" y="61"/>
                      <a:pt x="152" y="61"/>
                    </a:cubicBezTo>
                    <a:cubicBezTo>
                      <a:pt x="122" y="31"/>
                      <a:pt x="122" y="31"/>
                      <a:pt x="122" y="31"/>
                    </a:cubicBezTo>
                    <a:cubicBezTo>
                      <a:pt x="92" y="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4"/>
              <p:cNvSpPr/>
              <p:nvPr/>
            </p:nvSpPr>
            <p:spPr>
              <a:xfrm>
                <a:off x="9144050" y="6517100"/>
                <a:ext cx="25" cy="25"/>
              </a:xfrm>
              <a:custGeom>
                <a:avLst/>
                <a:gdLst/>
                <a:ahLst/>
                <a:cxnLst/>
                <a:rect l="l" t="t" r="r" b="b"/>
                <a:pathLst>
                  <a:path w="1" h="1" extrusionOk="0">
                    <a:moveTo>
                      <a:pt x="1" y="1"/>
                    </a:moveTo>
                    <a:cubicBezTo>
                      <a:pt x="1" y="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4"/>
              <p:cNvSpPr/>
              <p:nvPr/>
            </p:nvSpPr>
            <p:spPr>
              <a:xfrm>
                <a:off x="9142525" y="6758000"/>
                <a:ext cx="3075" cy="12175"/>
              </a:xfrm>
              <a:custGeom>
                <a:avLst/>
                <a:gdLst/>
                <a:ahLst/>
                <a:cxnLst/>
                <a:rect l="l" t="t" r="r" b="b"/>
                <a:pathLst>
                  <a:path w="123" h="487" extrusionOk="0">
                    <a:moveTo>
                      <a:pt x="62" y="0"/>
                    </a:moveTo>
                    <a:cubicBezTo>
                      <a:pt x="31" y="0"/>
                      <a:pt x="1" y="30"/>
                      <a:pt x="1" y="61"/>
                    </a:cubicBezTo>
                    <a:lnTo>
                      <a:pt x="1" y="274"/>
                    </a:lnTo>
                    <a:lnTo>
                      <a:pt x="1" y="365"/>
                    </a:lnTo>
                    <a:cubicBezTo>
                      <a:pt x="1" y="395"/>
                      <a:pt x="1" y="395"/>
                      <a:pt x="1" y="426"/>
                    </a:cubicBezTo>
                    <a:cubicBezTo>
                      <a:pt x="31" y="456"/>
                      <a:pt x="31" y="456"/>
                      <a:pt x="31" y="486"/>
                    </a:cubicBezTo>
                    <a:lnTo>
                      <a:pt x="92" y="486"/>
                    </a:lnTo>
                    <a:cubicBezTo>
                      <a:pt x="122" y="456"/>
                      <a:pt x="122" y="456"/>
                      <a:pt x="122" y="426"/>
                    </a:cubicBezTo>
                    <a:cubicBezTo>
                      <a:pt x="122" y="395"/>
                      <a:pt x="122" y="395"/>
                      <a:pt x="122" y="365"/>
                    </a:cubicBezTo>
                    <a:lnTo>
                      <a:pt x="122" y="274"/>
                    </a:lnTo>
                    <a:lnTo>
                      <a:pt x="122" y="61"/>
                    </a:lnTo>
                    <a:cubicBezTo>
                      <a:pt x="122" y="30"/>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4"/>
              <p:cNvSpPr/>
              <p:nvPr/>
            </p:nvSpPr>
            <p:spPr>
              <a:xfrm>
                <a:off x="9148625" y="6761175"/>
                <a:ext cx="3800" cy="16900"/>
              </a:xfrm>
              <a:custGeom>
                <a:avLst/>
                <a:gdLst/>
                <a:ahLst/>
                <a:cxnLst/>
                <a:rect l="l" t="t" r="r" b="b"/>
                <a:pathLst>
                  <a:path w="152" h="676" extrusionOk="0">
                    <a:moveTo>
                      <a:pt x="63" y="0"/>
                    </a:moveTo>
                    <a:cubicBezTo>
                      <a:pt x="31" y="0"/>
                      <a:pt x="0" y="33"/>
                      <a:pt x="0" y="86"/>
                    </a:cubicBezTo>
                    <a:cubicBezTo>
                      <a:pt x="30" y="177"/>
                      <a:pt x="30" y="268"/>
                      <a:pt x="30" y="359"/>
                    </a:cubicBezTo>
                    <a:cubicBezTo>
                      <a:pt x="30" y="390"/>
                      <a:pt x="30" y="451"/>
                      <a:pt x="30" y="481"/>
                    </a:cubicBezTo>
                    <a:cubicBezTo>
                      <a:pt x="30" y="511"/>
                      <a:pt x="30" y="542"/>
                      <a:pt x="30" y="572"/>
                    </a:cubicBezTo>
                    <a:cubicBezTo>
                      <a:pt x="30" y="572"/>
                      <a:pt x="30" y="572"/>
                      <a:pt x="30" y="602"/>
                    </a:cubicBezTo>
                    <a:cubicBezTo>
                      <a:pt x="30" y="602"/>
                      <a:pt x="30" y="602"/>
                      <a:pt x="30" y="633"/>
                    </a:cubicBezTo>
                    <a:cubicBezTo>
                      <a:pt x="30" y="654"/>
                      <a:pt x="61" y="676"/>
                      <a:pt x="79" y="676"/>
                    </a:cubicBezTo>
                    <a:cubicBezTo>
                      <a:pt x="86" y="676"/>
                      <a:pt x="91" y="672"/>
                      <a:pt x="91" y="663"/>
                    </a:cubicBezTo>
                    <a:cubicBezTo>
                      <a:pt x="152" y="633"/>
                      <a:pt x="152" y="542"/>
                      <a:pt x="152" y="511"/>
                    </a:cubicBezTo>
                    <a:cubicBezTo>
                      <a:pt x="152" y="451"/>
                      <a:pt x="152" y="390"/>
                      <a:pt x="152" y="359"/>
                    </a:cubicBezTo>
                    <a:cubicBezTo>
                      <a:pt x="152" y="238"/>
                      <a:pt x="152" y="147"/>
                      <a:pt x="122" y="55"/>
                    </a:cubicBezTo>
                    <a:cubicBezTo>
                      <a:pt x="109" y="17"/>
                      <a:pt x="85" y="0"/>
                      <a:pt x="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4"/>
              <p:cNvSpPr/>
              <p:nvPr/>
            </p:nvSpPr>
            <p:spPr>
              <a:xfrm>
                <a:off x="9158500" y="6769950"/>
                <a:ext cx="3050" cy="16000"/>
              </a:xfrm>
              <a:custGeom>
                <a:avLst/>
                <a:gdLst/>
                <a:ahLst/>
                <a:cxnLst/>
                <a:rect l="l" t="t" r="r" b="b"/>
                <a:pathLst>
                  <a:path w="122" h="640" extrusionOk="0">
                    <a:moveTo>
                      <a:pt x="46" y="1"/>
                    </a:moveTo>
                    <a:cubicBezTo>
                      <a:pt x="23" y="1"/>
                      <a:pt x="0" y="24"/>
                      <a:pt x="0" y="69"/>
                    </a:cubicBezTo>
                    <a:cubicBezTo>
                      <a:pt x="0" y="160"/>
                      <a:pt x="0" y="251"/>
                      <a:pt x="0" y="343"/>
                    </a:cubicBezTo>
                    <a:cubicBezTo>
                      <a:pt x="0" y="373"/>
                      <a:pt x="0" y="434"/>
                      <a:pt x="0" y="464"/>
                    </a:cubicBezTo>
                    <a:cubicBezTo>
                      <a:pt x="0" y="525"/>
                      <a:pt x="0" y="555"/>
                      <a:pt x="31" y="616"/>
                    </a:cubicBezTo>
                    <a:cubicBezTo>
                      <a:pt x="31" y="631"/>
                      <a:pt x="38" y="639"/>
                      <a:pt x="50" y="639"/>
                    </a:cubicBezTo>
                    <a:cubicBezTo>
                      <a:pt x="61" y="639"/>
                      <a:pt x="76" y="631"/>
                      <a:pt x="91" y="616"/>
                    </a:cubicBezTo>
                    <a:cubicBezTo>
                      <a:pt x="122" y="555"/>
                      <a:pt x="122" y="525"/>
                      <a:pt x="122" y="464"/>
                    </a:cubicBezTo>
                    <a:cubicBezTo>
                      <a:pt x="122" y="434"/>
                      <a:pt x="122" y="373"/>
                      <a:pt x="122" y="343"/>
                    </a:cubicBezTo>
                    <a:cubicBezTo>
                      <a:pt x="122" y="251"/>
                      <a:pt x="122" y="160"/>
                      <a:pt x="91" y="69"/>
                    </a:cubicBezTo>
                    <a:cubicBezTo>
                      <a:pt x="91" y="24"/>
                      <a:pt x="69" y="1"/>
                      <a:pt x="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4"/>
              <p:cNvSpPr/>
              <p:nvPr/>
            </p:nvSpPr>
            <p:spPr>
              <a:xfrm>
                <a:off x="9171400" y="6773175"/>
                <a:ext cx="4600" cy="14975"/>
              </a:xfrm>
              <a:custGeom>
                <a:avLst/>
                <a:gdLst/>
                <a:ahLst/>
                <a:cxnLst/>
                <a:rect l="l" t="t" r="r" b="b"/>
                <a:pathLst>
                  <a:path w="184" h="599" extrusionOk="0">
                    <a:moveTo>
                      <a:pt x="62" y="1"/>
                    </a:moveTo>
                    <a:cubicBezTo>
                      <a:pt x="31" y="1"/>
                      <a:pt x="1" y="62"/>
                      <a:pt x="1" y="92"/>
                    </a:cubicBezTo>
                    <a:cubicBezTo>
                      <a:pt x="31" y="153"/>
                      <a:pt x="62" y="214"/>
                      <a:pt x="31" y="305"/>
                    </a:cubicBezTo>
                    <a:cubicBezTo>
                      <a:pt x="31" y="335"/>
                      <a:pt x="31" y="366"/>
                      <a:pt x="31" y="396"/>
                    </a:cubicBezTo>
                    <a:lnTo>
                      <a:pt x="31" y="457"/>
                    </a:lnTo>
                    <a:cubicBezTo>
                      <a:pt x="1" y="487"/>
                      <a:pt x="1" y="487"/>
                      <a:pt x="1" y="487"/>
                    </a:cubicBezTo>
                    <a:cubicBezTo>
                      <a:pt x="1" y="518"/>
                      <a:pt x="1" y="518"/>
                      <a:pt x="1" y="518"/>
                    </a:cubicBezTo>
                    <a:cubicBezTo>
                      <a:pt x="1" y="548"/>
                      <a:pt x="1" y="548"/>
                      <a:pt x="1" y="548"/>
                    </a:cubicBezTo>
                    <a:cubicBezTo>
                      <a:pt x="19" y="584"/>
                      <a:pt x="37" y="598"/>
                      <a:pt x="60" y="598"/>
                    </a:cubicBezTo>
                    <a:cubicBezTo>
                      <a:pt x="77" y="598"/>
                      <a:pt x="97" y="591"/>
                      <a:pt x="122" y="578"/>
                    </a:cubicBezTo>
                    <a:cubicBezTo>
                      <a:pt x="122" y="578"/>
                      <a:pt x="153" y="548"/>
                      <a:pt x="153" y="548"/>
                    </a:cubicBezTo>
                    <a:cubicBezTo>
                      <a:pt x="153" y="548"/>
                      <a:pt x="153" y="518"/>
                      <a:pt x="153" y="518"/>
                    </a:cubicBezTo>
                    <a:cubicBezTo>
                      <a:pt x="183" y="487"/>
                      <a:pt x="183" y="457"/>
                      <a:pt x="183" y="457"/>
                    </a:cubicBezTo>
                    <a:cubicBezTo>
                      <a:pt x="183" y="396"/>
                      <a:pt x="183" y="366"/>
                      <a:pt x="183" y="305"/>
                    </a:cubicBezTo>
                    <a:cubicBezTo>
                      <a:pt x="183" y="214"/>
                      <a:pt x="183" y="122"/>
                      <a:pt x="122" y="31"/>
                    </a:cubicBezTo>
                    <a:cubicBezTo>
                      <a:pt x="122" y="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4"/>
              <p:cNvSpPr/>
              <p:nvPr/>
            </p:nvSpPr>
            <p:spPr>
              <a:xfrm>
                <a:off x="9183575" y="6774700"/>
                <a:ext cx="4575" cy="12200"/>
              </a:xfrm>
              <a:custGeom>
                <a:avLst/>
                <a:gdLst/>
                <a:ahLst/>
                <a:cxnLst/>
                <a:rect l="l" t="t" r="r" b="b"/>
                <a:pathLst>
                  <a:path w="183" h="488" extrusionOk="0">
                    <a:moveTo>
                      <a:pt x="61" y="1"/>
                    </a:moveTo>
                    <a:cubicBezTo>
                      <a:pt x="31" y="1"/>
                      <a:pt x="0" y="31"/>
                      <a:pt x="0" y="61"/>
                    </a:cubicBezTo>
                    <a:cubicBezTo>
                      <a:pt x="0" y="122"/>
                      <a:pt x="0" y="183"/>
                      <a:pt x="0" y="244"/>
                    </a:cubicBezTo>
                    <a:cubicBezTo>
                      <a:pt x="0" y="274"/>
                      <a:pt x="0" y="305"/>
                      <a:pt x="0" y="335"/>
                    </a:cubicBezTo>
                    <a:cubicBezTo>
                      <a:pt x="31" y="365"/>
                      <a:pt x="31" y="426"/>
                      <a:pt x="31" y="457"/>
                    </a:cubicBezTo>
                    <a:cubicBezTo>
                      <a:pt x="61" y="457"/>
                      <a:pt x="61" y="487"/>
                      <a:pt x="91" y="487"/>
                    </a:cubicBezTo>
                    <a:cubicBezTo>
                      <a:pt x="122" y="487"/>
                      <a:pt x="152" y="457"/>
                      <a:pt x="152" y="457"/>
                    </a:cubicBezTo>
                    <a:cubicBezTo>
                      <a:pt x="183" y="396"/>
                      <a:pt x="183" y="305"/>
                      <a:pt x="152" y="244"/>
                    </a:cubicBezTo>
                    <a:cubicBezTo>
                      <a:pt x="152" y="183"/>
                      <a:pt x="152" y="122"/>
                      <a:pt x="152" y="61"/>
                    </a:cubicBezTo>
                    <a:cubicBezTo>
                      <a:pt x="152"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4"/>
              <p:cNvSpPr/>
              <p:nvPr/>
            </p:nvSpPr>
            <p:spPr>
              <a:xfrm>
                <a:off x="9194200" y="6775475"/>
                <a:ext cx="3825" cy="9125"/>
              </a:xfrm>
              <a:custGeom>
                <a:avLst/>
                <a:gdLst/>
                <a:ahLst/>
                <a:cxnLst/>
                <a:rect l="l" t="t" r="r" b="b"/>
                <a:pathLst>
                  <a:path w="153" h="365" extrusionOk="0">
                    <a:moveTo>
                      <a:pt x="92" y="0"/>
                    </a:moveTo>
                    <a:cubicBezTo>
                      <a:pt x="62" y="0"/>
                      <a:pt x="31" y="30"/>
                      <a:pt x="31" y="61"/>
                    </a:cubicBezTo>
                    <a:cubicBezTo>
                      <a:pt x="31" y="122"/>
                      <a:pt x="31" y="152"/>
                      <a:pt x="31" y="182"/>
                    </a:cubicBezTo>
                    <a:cubicBezTo>
                      <a:pt x="31" y="213"/>
                      <a:pt x="1" y="243"/>
                      <a:pt x="1" y="274"/>
                    </a:cubicBezTo>
                    <a:cubicBezTo>
                      <a:pt x="1" y="274"/>
                      <a:pt x="1" y="304"/>
                      <a:pt x="31" y="304"/>
                    </a:cubicBezTo>
                    <a:cubicBezTo>
                      <a:pt x="31" y="334"/>
                      <a:pt x="31" y="334"/>
                      <a:pt x="31" y="365"/>
                    </a:cubicBezTo>
                    <a:lnTo>
                      <a:pt x="122" y="365"/>
                    </a:lnTo>
                    <a:cubicBezTo>
                      <a:pt x="122" y="334"/>
                      <a:pt x="153" y="334"/>
                      <a:pt x="153" y="304"/>
                    </a:cubicBezTo>
                    <a:cubicBezTo>
                      <a:pt x="153" y="304"/>
                      <a:pt x="153" y="274"/>
                      <a:pt x="153" y="274"/>
                    </a:cubicBezTo>
                    <a:cubicBezTo>
                      <a:pt x="153" y="243"/>
                      <a:pt x="153" y="213"/>
                      <a:pt x="153" y="182"/>
                    </a:cubicBezTo>
                    <a:cubicBezTo>
                      <a:pt x="153" y="152"/>
                      <a:pt x="153" y="122"/>
                      <a:pt x="153" y="61"/>
                    </a:cubicBezTo>
                    <a:cubicBezTo>
                      <a:pt x="153" y="30"/>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4"/>
              <p:cNvSpPr/>
              <p:nvPr/>
            </p:nvSpPr>
            <p:spPr>
              <a:xfrm>
                <a:off x="9207125" y="6776225"/>
                <a:ext cx="3825" cy="6875"/>
              </a:xfrm>
              <a:custGeom>
                <a:avLst/>
                <a:gdLst/>
                <a:ahLst/>
                <a:cxnLst/>
                <a:rect l="l" t="t" r="r" b="b"/>
                <a:pathLst>
                  <a:path w="153" h="275" extrusionOk="0">
                    <a:moveTo>
                      <a:pt x="31" y="0"/>
                    </a:moveTo>
                    <a:cubicBezTo>
                      <a:pt x="31" y="31"/>
                      <a:pt x="0" y="31"/>
                      <a:pt x="0" y="61"/>
                    </a:cubicBezTo>
                    <a:cubicBezTo>
                      <a:pt x="31" y="92"/>
                      <a:pt x="31" y="122"/>
                      <a:pt x="31" y="152"/>
                    </a:cubicBezTo>
                    <a:cubicBezTo>
                      <a:pt x="31" y="183"/>
                      <a:pt x="31" y="183"/>
                      <a:pt x="31" y="213"/>
                    </a:cubicBezTo>
                    <a:cubicBezTo>
                      <a:pt x="31" y="244"/>
                      <a:pt x="31" y="274"/>
                      <a:pt x="61" y="274"/>
                    </a:cubicBezTo>
                    <a:lnTo>
                      <a:pt x="122" y="274"/>
                    </a:lnTo>
                    <a:cubicBezTo>
                      <a:pt x="152" y="244"/>
                      <a:pt x="152" y="213"/>
                      <a:pt x="152" y="183"/>
                    </a:cubicBezTo>
                    <a:cubicBezTo>
                      <a:pt x="152" y="183"/>
                      <a:pt x="152" y="152"/>
                      <a:pt x="152" y="122"/>
                    </a:cubicBezTo>
                    <a:cubicBezTo>
                      <a:pt x="152" y="92"/>
                      <a:pt x="152" y="61"/>
                      <a:pt x="152" y="31"/>
                    </a:cubicBezTo>
                    <a:cubicBezTo>
                      <a:pt x="122" y="31"/>
                      <a:pt x="12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4"/>
              <p:cNvSpPr/>
              <p:nvPr/>
            </p:nvSpPr>
            <p:spPr>
              <a:xfrm>
                <a:off x="9219275" y="6775475"/>
                <a:ext cx="4600" cy="4575"/>
              </a:xfrm>
              <a:custGeom>
                <a:avLst/>
                <a:gdLst/>
                <a:ahLst/>
                <a:cxnLst/>
                <a:rect l="l" t="t" r="r" b="b"/>
                <a:pathLst>
                  <a:path w="184" h="183" extrusionOk="0">
                    <a:moveTo>
                      <a:pt x="31" y="0"/>
                    </a:moveTo>
                    <a:cubicBezTo>
                      <a:pt x="1" y="30"/>
                      <a:pt x="1" y="30"/>
                      <a:pt x="1" y="30"/>
                    </a:cubicBezTo>
                    <a:cubicBezTo>
                      <a:pt x="1" y="30"/>
                      <a:pt x="1" y="61"/>
                      <a:pt x="1" y="61"/>
                    </a:cubicBezTo>
                    <a:cubicBezTo>
                      <a:pt x="1" y="91"/>
                      <a:pt x="1" y="91"/>
                      <a:pt x="1" y="91"/>
                    </a:cubicBezTo>
                    <a:cubicBezTo>
                      <a:pt x="1" y="122"/>
                      <a:pt x="31" y="122"/>
                      <a:pt x="31" y="122"/>
                    </a:cubicBezTo>
                    <a:cubicBezTo>
                      <a:pt x="31" y="152"/>
                      <a:pt x="62" y="152"/>
                      <a:pt x="62" y="152"/>
                    </a:cubicBezTo>
                    <a:cubicBezTo>
                      <a:pt x="62" y="152"/>
                      <a:pt x="92" y="152"/>
                      <a:pt x="92" y="182"/>
                    </a:cubicBezTo>
                    <a:cubicBezTo>
                      <a:pt x="122" y="182"/>
                      <a:pt x="153" y="182"/>
                      <a:pt x="153" y="152"/>
                    </a:cubicBezTo>
                    <a:cubicBezTo>
                      <a:pt x="183" y="152"/>
                      <a:pt x="183" y="122"/>
                      <a:pt x="183" y="91"/>
                    </a:cubicBezTo>
                    <a:cubicBezTo>
                      <a:pt x="183" y="91"/>
                      <a:pt x="183" y="61"/>
                      <a:pt x="153" y="61"/>
                    </a:cubicBezTo>
                    <a:cubicBezTo>
                      <a:pt x="153" y="61"/>
                      <a:pt x="153" y="30"/>
                      <a:pt x="153" y="30"/>
                    </a:cubicBezTo>
                    <a:cubicBezTo>
                      <a:pt x="122" y="30"/>
                      <a:pt x="12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4"/>
              <p:cNvSpPr/>
              <p:nvPr/>
            </p:nvSpPr>
            <p:spPr>
              <a:xfrm>
                <a:off x="9228400" y="6772425"/>
                <a:ext cx="5350" cy="3825"/>
              </a:xfrm>
              <a:custGeom>
                <a:avLst/>
                <a:gdLst/>
                <a:ahLst/>
                <a:cxnLst/>
                <a:rect l="l" t="t" r="r" b="b"/>
                <a:pathLst>
                  <a:path w="214" h="153" extrusionOk="0">
                    <a:moveTo>
                      <a:pt x="92" y="1"/>
                    </a:moveTo>
                    <a:cubicBezTo>
                      <a:pt x="1" y="1"/>
                      <a:pt x="1" y="152"/>
                      <a:pt x="92" y="152"/>
                    </a:cubicBezTo>
                    <a:cubicBezTo>
                      <a:pt x="213" y="152"/>
                      <a:pt x="213"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4"/>
              <p:cNvSpPr/>
              <p:nvPr/>
            </p:nvSpPr>
            <p:spPr>
              <a:xfrm>
                <a:off x="9121450" y="6750400"/>
                <a:ext cx="162450" cy="63850"/>
              </a:xfrm>
              <a:custGeom>
                <a:avLst/>
                <a:gdLst/>
                <a:ahLst/>
                <a:cxnLst/>
                <a:rect l="l" t="t" r="r" b="b"/>
                <a:pathLst>
                  <a:path w="6498" h="2554" extrusionOk="0">
                    <a:moveTo>
                      <a:pt x="6497" y="0"/>
                    </a:moveTo>
                    <a:cubicBezTo>
                      <a:pt x="5646" y="578"/>
                      <a:pt x="4613" y="790"/>
                      <a:pt x="3579" y="882"/>
                    </a:cubicBezTo>
                    <a:cubicBezTo>
                      <a:pt x="3386" y="890"/>
                      <a:pt x="3192" y="897"/>
                      <a:pt x="2999" y="897"/>
                    </a:cubicBezTo>
                    <a:cubicBezTo>
                      <a:pt x="2526" y="897"/>
                      <a:pt x="2057" y="859"/>
                      <a:pt x="1604" y="730"/>
                    </a:cubicBezTo>
                    <a:cubicBezTo>
                      <a:pt x="1178" y="608"/>
                      <a:pt x="844" y="274"/>
                      <a:pt x="449" y="122"/>
                    </a:cubicBezTo>
                    <a:cubicBezTo>
                      <a:pt x="394" y="102"/>
                      <a:pt x="345" y="93"/>
                      <a:pt x="303" y="93"/>
                    </a:cubicBezTo>
                    <a:cubicBezTo>
                      <a:pt x="17" y="93"/>
                      <a:pt x="1" y="499"/>
                      <a:pt x="54" y="790"/>
                    </a:cubicBezTo>
                    <a:cubicBezTo>
                      <a:pt x="145" y="1520"/>
                      <a:pt x="692" y="2158"/>
                      <a:pt x="1391" y="2401"/>
                    </a:cubicBezTo>
                    <a:cubicBezTo>
                      <a:pt x="1725" y="2523"/>
                      <a:pt x="2090" y="2553"/>
                      <a:pt x="2455" y="2553"/>
                    </a:cubicBezTo>
                    <a:cubicBezTo>
                      <a:pt x="2880" y="2553"/>
                      <a:pt x="3336" y="2523"/>
                      <a:pt x="3762" y="2371"/>
                    </a:cubicBezTo>
                    <a:cubicBezTo>
                      <a:pt x="4339" y="2189"/>
                      <a:pt x="4826" y="1824"/>
                      <a:pt x="5282" y="1398"/>
                    </a:cubicBezTo>
                    <a:cubicBezTo>
                      <a:pt x="5738" y="973"/>
                      <a:pt x="6163" y="517"/>
                      <a:pt x="6497"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5" name="Google Shape;4005;p44"/>
            <p:cNvSpPr/>
            <p:nvPr/>
          </p:nvSpPr>
          <p:spPr>
            <a:xfrm>
              <a:off x="610719" y="2679748"/>
              <a:ext cx="12202" cy="10435"/>
            </a:xfrm>
            <a:custGeom>
              <a:avLst/>
              <a:gdLst/>
              <a:ahLst/>
              <a:cxnLst/>
              <a:rect l="l" t="t" r="r" b="b"/>
              <a:pathLst>
                <a:path w="214" h="183" extrusionOk="0">
                  <a:moveTo>
                    <a:pt x="62" y="1"/>
                  </a:moveTo>
                  <a:cubicBezTo>
                    <a:pt x="31" y="1"/>
                    <a:pt x="31" y="1"/>
                    <a:pt x="31" y="31"/>
                  </a:cubicBezTo>
                  <a:cubicBezTo>
                    <a:pt x="1" y="31"/>
                    <a:pt x="1" y="31"/>
                    <a:pt x="1" y="61"/>
                  </a:cubicBezTo>
                  <a:cubicBezTo>
                    <a:pt x="1" y="61"/>
                    <a:pt x="1" y="61"/>
                    <a:pt x="1" y="92"/>
                  </a:cubicBezTo>
                  <a:cubicBezTo>
                    <a:pt x="1" y="92"/>
                    <a:pt x="1" y="92"/>
                    <a:pt x="1" y="122"/>
                  </a:cubicBezTo>
                  <a:cubicBezTo>
                    <a:pt x="1" y="122"/>
                    <a:pt x="1" y="122"/>
                    <a:pt x="31" y="153"/>
                  </a:cubicBezTo>
                  <a:cubicBezTo>
                    <a:pt x="62" y="153"/>
                    <a:pt x="62" y="183"/>
                    <a:pt x="92" y="183"/>
                  </a:cubicBezTo>
                  <a:lnTo>
                    <a:pt x="153" y="183"/>
                  </a:lnTo>
                  <a:cubicBezTo>
                    <a:pt x="153" y="153"/>
                    <a:pt x="153" y="153"/>
                    <a:pt x="153" y="153"/>
                  </a:cubicBezTo>
                  <a:lnTo>
                    <a:pt x="183" y="153"/>
                  </a:lnTo>
                  <a:cubicBezTo>
                    <a:pt x="183" y="122"/>
                    <a:pt x="214" y="122"/>
                    <a:pt x="214" y="122"/>
                  </a:cubicBezTo>
                  <a:cubicBezTo>
                    <a:pt x="214" y="122"/>
                    <a:pt x="214" y="92"/>
                    <a:pt x="214" y="92"/>
                  </a:cubicBezTo>
                  <a:cubicBezTo>
                    <a:pt x="214" y="92"/>
                    <a:pt x="214" y="61"/>
                    <a:pt x="214" y="61"/>
                  </a:cubicBezTo>
                  <a:cubicBezTo>
                    <a:pt x="214" y="61"/>
                    <a:pt x="183" y="61"/>
                    <a:pt x="183" y="31"/>
                  </a:cubicBezTo>
                  <a:cubicBezTo>
                    <a:pt x="183" y="31"/>
                    <a:pt x="183" y="3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4"/>
            <p:cNvSpPr/>
            <p:nvPr/>
          </p:nvSpPr>
          <p:spPr>
            <a:xfrm>
              <a:off x="1817034" y="2369104"/>
              <a:ext cx="138730" cy="14312"/>
            </a:xfrm>
            <a:custGeom>
              <a:avLst/>
              <a:gdLst/>
              <a:ahLst/>
              <a:cxnLst/>
              <a:rect l="l" t="t" r="r" b="b"/>
              <a:pathLst>
                <a:path w="2433" h="251" extrusionOk="0">
                  <a:moveTo>
                    <a:pt x="2098" y="0"/>
                  </a:moveTo>
                  <a:cubicBezTo>
                    <a:pt x="2006" y="0"/>
                    <a:pt x="1915" y="8"/>
                    <a:pt x="1824" y="8"/>
                  </a:cubicBezTo>
                  <a:lnTo>
                    <a:pt x="1247" y="8"/>
                  </a:lnTo>
                  <a:cubicBezTo>
                    <a:pt x="1064" y="8"/>
                    <a:pt x="851" y="38"/>
                    <a:pt x="669" y="38"/>
                  </a:cubicBezTo>
                  <a:cubicBezTo>
                    <a:pt x="456" y="38"/>
                    <a:pt x="274" y="69"/>
                    <a:pt x="92" y="99"/>
                  </a:cubicBezTo>
                  <a:cubicBezTo>
                    <a:pt x="0" y="99"/>
                    <a:pt x="0" y="251"/>
                    <a:pt x="92" y="251"/>
                  </a:cubicBezTo>
                  <a:cubicBezTo>
                    <a:pt x="274" y="221"/>
                    <a:pt x="487" y="221"/>
                    <a:pt x="669" y="221"/>
                  </a:cubicBezTo>
                  <a:cubicBezTo>
                    <a:pt x="851" y="190"/>
                    <a:pt x="1064" y="190"/>
                    <a:pt x="1247" y="160"/>
                  </a:cubicBezTo>
                  <a:lnTo>
                    <a:pt x="1824" y="160"/>
                  </a:lnTo>
                  <a:cubicBezTo>
                    <a:pt x="2006" y="160"/>
                    <a:pt x="2189" y="160"/>
                    <a:pt x="2371" y="129"/>
                  </a:cubicBezTo>
                  <a:cubicBezTo>
                    <a:pt x="2432" y="129"/>
                    <a:pt x="2432" y="38"/>
                    <a:pt x="2371" y="38"/>
                  </a:cubicBezTo>
                  <a:cubicBezTo>
                    <a:pt x="2280" y="8"/>
                    <a:pt x="2189" y="0"/>
                    <a:pt x="2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7" name="Google Shape;4007;p44"/>
            <p:cNvGrpSpPr/>
            <p:nvPr/>
          </p:nvGrpSpPr>
          <p:grpSpPr>
            <a:xfrm>
              <a:off x="664489" y="2371270"/>
              <a:ext cx="2528723" cy="2484418"/>
              <a:chOff x="10424500" y="4835475"/>
              <a:chExt cx="1108700" cy="1089275"/>
            </a:xfrm>
          </p:grpSpPr>
          <p:sp>
            <p:nvSpPr>
              <p:cNvPr id="4008" name="Google Shape;4008;p44"/>
              <p:cNvSpPr/>
              <p:nvPr/>
            </p:nvSpPr>
            <p:spPr>
              <a:xfrm>
                <a:off x="11406725" y="5520050"/>
                <a:ext cx="102925" cy="197550"/>
              </a:xfrm>
              <a:custGeom>
                <a:avLst/>
                <a:gdLst/>
                <a:ahLst/>
                <a:cxnLst/>
                <a:rect l="l" t="t" r="r" b="b"/>
                <a:pathLst>
                  <a:path w="4117" h="7902" extrusionOk="0">
                    <a:moveTo>
                      <a:pt x="4048" y="1"/>
                    </a:moveTo>
                    <a:cubicBezTo>
                      <a:pt x="4027" y="1"/>
                      <a:pt x="4006" y="11"/>
                      <a:pt x="3995" y="34"/>
                    </a:cubicBezTo>
                    <a:cubicBezTo>
                      <a:pt x="3691" y="642"/>
                      <a:pt x="3569" y="1371"/>
                      <a:pt x="3326" y="1979"/>
                    </a:cubicBezTo>
                    <a:cubicBezTo>
                      <a:pt x="3052" y="2709"/>
                      <a:pt x="2718" y="3408"/>
                      <a:pt x="2384" y="4107"/>
                    </a:cubicBezTo>
                    <a:cubicBezTo>
                      <a:pt x="2049" y="4745"/>
                      <a:pt x="1715" y="5353"/>
                      <a:pt x="1320" y="5961"/>
                    </a:cubicBezTo>
                    <a:cubicBezTo>
                      <a:pt x="925" y="6569"/>
                      <a:pt x="438" y="7177"/>
                      <a:pt x="43" y="7815"/>
                    </a:cubicBezTo>
                    <a:cubicBezTo>
                      <a:pt x="0" y="7858"/>
                      <a:pt x="33" y="7901"/>
                      <a:pt x="78" y="7901"/>
                    </a:cubicBezTo>
                    <a:cubicBezTo>
                      <a:pt x="96" y="7901"/>
                      <a:pt x="117" y="7894"/>
                      <a:pt x="134" y="7876"/>
                    </a:cubicBezTo>
                    <a:cubicBezTo>
                      <a:pt x="651" y="7390"/>
                      <a:pt x="1046" y="6782"/>
                      <a:pt x="1441" y="6174"/>
                    </a:cubicBezTo>
                    <a:cubicBezTo>
                      <a:pt x="1867" y="5536"/>
                      <a:pt x="2262" y="4836"/>
                      <a:pt x="2597" y="4168"/>
                    </a:cubicBezTo>
                    <a:cubicBezTo>
                      <a:pt x="2931" y="3499"/>
                      <a:pt x="3204" y="2861"/>
                      <a:pt x="3478" y="2162"/>
                    </a:cubicBezTo>
                    <a:cubicBezTo>
                      <a:pt x="3721" y="1523"/>
                      <a:pt x="4056" y="763"/>
                      <a:pt x="4116" y="64"/>
                    </a:cubicBezTo>
                    <a:cubicBezTo>
                      <a:pt x="4116" y="27"/>
                      <a:pt x="4081" y="1"/>
                      <a:pt x="40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4"/>
              <p:cNvSpPr/>
              <p:nvPr/>
            </p:nvSpPr>
            <p:spPr>
              <a:xfrm>
                <a:off x="11379675" y="5732900"/>
                <a:ext cx="10675" cy="11425"/>
              </a:xfrm>
              <a:custGeom>
                <a:avLst/>
                <a:gdLst/>
                <a:ahLst/>
                <a:cxnLst/>
                <a:rect l="l" t="t" r="r" b="b"/>
                <a:pathLst>
                  <a:path w="427" h="457" extrusionOk="0">
                    <a:moveTo>
                      <a:pt x="365" y="0"/>
                    </a:moveTo>
                    <a:cubicBezTo>
                      <a:pt x="335" y="0"/>
                      <a:pt x="274" y="0"/>
                      <a:pt x="274" y="61"/>
                    </a:cubicBezTo>
                    <a:cubicBezTo>
                      <a:pt x="274" y="61"/>
                      <a:pt x="274" y="92"/>
                      <a:pt x="274" y="122"/>
                    </a:cubicBezTo>
                    <a:cubicBezTo>
                      <a:pt x="274" y="152"/>
                      <a:pt x="244" y="152"/>
                      <a:pt x="244" y="152"/>
                    </a:cubicBezTo>
                    <a:cubicBezTo>
                      <a:pt x="244" y="152"/>
                      <a:pt x="244" y="183"/>
                      <a:pt x="244" y="183"/>
                    </a:cubicBezTo>
                    <a:cubicBezTo>
                      <a:pt x="213" y="213"/>
                      <a:pt x="213" y="213"/>
                      <a:pt x="213" y="213"/>
                    </a:cubicBezTo>
                    <a:cubicBezTo>
                      <a:pt x="183" y="244"/>
                      <a:pt x="183" y="244"/>
                      <a:pt x="183" y="274"/>
                    </a:cubicBezTo>
                    <a:lnTo>
                      <a:pt x="153" y="274"/>
                    </a:lnTo>
                    <a:cubicBezTo>
                      <a:pt x="122" y="304"/>
                      <a:pt x="122" y="304"/>
                      <a:pt x="122" y="304"/>
                    </a:cubicBezTo>
                    <a:lnTo>
                      <a:pt x="92" y="304"/>
                    </a:lnTo>
                    <a:cubicBezTo>
                      <a:pt x="92" y="335"/>
                      <a:pt x="61" y="335"/>
                      <a:pt x="31" y="365"/>
                    </a:cubicBezTo>
                    <a:cubicBezTo>
                      <a:pt x="1" y="396"/>
                      <a:pt x="31" y="456"/>
                      <a:pt x="92" y="456"/>
                    </a:cubicBezTo>
                    <a:lnTo>
                      <a:pt x="153" y="456"/>
                    </a:lnTo>
                    <a:cubicBezTo>
                      <a:pt x="183" y="426"/>
                      <a:pt x="213" y="426"/>
                      <a:pt x="213" y="426"/>
                    </a:cubicBezTo>
                    <a:cubicBezTo>
                      <a:pt x="244" y="396"/>
                      <a:pt x="305" y="365"/>
                      <a:pt x="305" y="335"/>
                    </a:cubicBezTo>
                    <a:cubicBezTo>
                      <a:pt x="365" y="244"/>
                      <a:pt x="426" y="183"/>
                      <a:pt x="426" y="92"/>
                    </a:cubicBezTo>
                    <a:cubicBezTo>
                      <a:pt x="426" y="61"/>
                      <a:pt x="426" y="61"/>
                      <a:pt x="426" y="31"/>
                    </a:cubicBezTo>
                    <a:cubicBezTo>
                      <a:pt x="426" y="0"/>
                      <a:pt x="396" y="0"/>
                      <a:pt x="3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4"/>
              <p:cNvSpPr/>
              <p:nvPr/>
            </p:nvSpPr>
            <p:spPr>
              <a:xfrm>
                <a:off x="11356875" y="5752850"/>
                <a:ext cx="16750" cy="18375"/>
              </a:xfrm>
              <a:custGeom>
                <a:avLst/>
                <a:gdLst/>
                <a:ahLst/>
                <a:cxnLst/>
                <a:rect l="l" t="t" r="r" b="b"/>
                <a:pathLst>
                  <a:path w="670" h="735" extrusionOk="0">
                    <a:moveTo>
                      <a:pt x="582" y="0"/>
                    </a:moveTo>
                    <a:cubicBezTo>
                      <a:pt x="563" y="0"/>
                      <a:pt x="548" y="8"/>
                      <a:pt x="548" y="23"/>
                    </a:cubicBezTo>
                    <a:cubicBezTo>
                      <a:pt x="457" y="145"/>
                      <a:pt x="335" y="236"/>
                      <a:pt x="274" y="327"/>
                    </a:cubicBezTo>
                    <a:cubicBezTo>
                      <a:pt x="214" y="388"/>
                      <a:pt x="183" y="449"/>
                      <a:pt x="122" y="479"/>
                    </a:cubicBezTo>
                    <a:cubicBezTo>
                      <a:pt x="122" y="509"/>
                      <a:pt x="92" y="540"/>
                      <a:pt x="62" y="570"/>
                    </a:cubicBezTo>
                    <a:cubicBezTo>
                      <a:pt x="31" y="601"/>
                      <a:pt x="31" y="631"/>
                      <a:pt x="1" y="661"/>
                    </a:cubicBezTo>
                    <a:cubicBezTo>
                      <a:pt x="1" y="706"/>
                      <a:pt x="17" y="734"/>
                      <a:pt x="38" y="734"/>
                    </a:cubicBezTo>
                    <a:cubicBezTo>
                      <a:pt x="45" y="734"/>
                      <a:pt x="53" y="730"/>
                      <a:pt x="62" y="722"/>
                    </a:cubicBezTo>
                    <a:lnTo>
                      <a:pt x="153" y="661"/>
                    </a:lnTo>
                    <a:cubicBezTo>
                      <a:pt x="183" y="661"/>
                      <a:pt x="214" y="631"/>
                      <a:pt x="214" y="601"/>
                    </a:cubicBezTo>
                    <a:cubicBezTo>
                      <a:pt x="274" y="540"/>
                      <a:pt x="335" y="509"/>
                      <a:pt x="366" y="449"/>
                    </a:cubicBezTo>
                    <a:cubicBezTo>
                      <a:pt x="457" y="357"/>
                      <a:pt x="548" y="236"/>
                      <a:pt x="639" y="145"/>
                    </a:cubicBezTo>
                    <a:cubicBezTo>
                      <a:pt x="669" y="114"/>
                      <a:pt x="669" y="53"/>
                      <a:pt x="639" y="23"/>
                    </a:cubicBezTo>
                    <a:cubicBezTo>
                      <a:pt x="624" y="8"/>
                      <a:pt x="601"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4"/>
              <p:cNvSpPr/>
              <p:nvPr/>
            </p:nvSpPr>
            <p:spPr>
              <a:xfrm>
                <a:off x="11144100" y="5775025"/>
                <a:ext cx="210850" cy="124300"/>
              </a:xfrm>
              <a:custGeom>
                <a:avLst/>
                <a:gdLst/>
                <a:ahLst/>
                <a:cxnLst/>
                <a:rect l="l" t="t" r="r" b="b"/>
                <a:pathLst>
                  <a:path w="8434" h="4972" extrusionOk="0">
                    <a:moveTo>
                      <a:pt x="8292" y="1"/>
                    </a:moveTo>
                    <a:cubicBezTo>
                      <a:pt x="8274" y="1"/>
                      <a:pt x="8256" y="6"/>
                      <a:pt x="8238" y="18"/>
                    </a:cubicBezTo>
                    <a:cubicBezTo>
                      <a:pt x="6992" y="1021"/>
                      <a:pt x="5715" y="1963"/>
                      <a:pt x="4378" y="2814"/>
                    </a:cubicBezTo>
                    <a:cubicBezTo>
                      <a:pt x="3740" y="3209"/>
                      <a:pt x="3101" y="3574"/>
                      <a:pt x="2433" y="3908"/>
                    </a:cubicBezTo>
                    <a:cubicBezTo>
                      <a:pt x="1673" y="4273"/>
                      <a:pt x="882" y="4455"/>
                      <a:pt x="123" y="4790"/>
                    </a:cubicBezTo>
                    <a:cubicBezTo>
                      <a:pt x="31" y="4820"/>
                      <a:pt x="1" y="4972"/>
                      <a:pt x="123" y="4972"/>
                    </a:cubicBezTo>
                    <a:cubicBezTo>
                      <a:pt x="852" y="4881"/>
                      <a:pt x="1582" y="4546"/>
                      <a:pt x="2220" y="4273"/>
                    </a:cubicBezTo>
                    <a:cubicBezTo>
                      <a:pt x="3010" y="3908"/>
                      <a:pt x="3740" y="3513"/>
                      <a:pt x="4439" y="3057"/>
                    </a:cubicBezTo>
                    <a:cubicBezTo>
                      <a:pt x="5837" y="2206"/>
                      <a:pt x="7083" y="1173"/>
                      <a:pt x="8360" y="139"/>
                    </a:cubicBezTo>
                    <a:cubicBezTo>
                      <a:pt x="8434" y="90"/>
                      <a:pt x="8368" y="1"/>
                      <a:pt x="8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4"/>
              <p:cNvSpPr/>
              <p:nvPr/>
            </p:nvSpPr>
            <p:spPr>
              <a:xfrm>
                <a:off x="11106125" y="5908125"/>
                <a:ext cx="15225" cy="7750"/>
              </a:xfrm>
              <a:custGeom>
                <a:avLst/>
                <a:gdLst/>
                <a:ahLst/>
                <a:cxnLst/>
                <a:rect l="l" t="t" r="r" b="b"/>
                <a:pathLst>
                  <a:path w="609" h="310" extrusionOk="0">
                    <a:moveTo>
                      <a:pt x="504" y="1"/>
                    </a:moveTo>
                    <a:cubicBezTo>
                      <a:pt x="489" y="1"/>
                      <a:pt x="472" y="5"/>
                      <a:pt x="456" y="13"/>
                    </a:cubicBezTo>
                    <a:cubicBezTo>
                      <a:pt x="395" y="13"/>
                      <a:pt x="304" y="43"/>
                      <a:pt x="243" y="74"/>
                    </a:cubicBezTo>
                    <a:cubicBezTo>
                      <a:pt x="213" y="74"/>
                      <a:pt x="183" y="74"/>
                      <a:pt x="152" y="104"/>
                    </a:cubicBezTo>
                    <a:cubicBezTo>
                      <a:pt x="91" y="134"/>
                      <a:pt x="31" y="134"/>
                      <a:pt x="0" y="195"/>
                    </a:cubicBezTo>
                    <a:cubicBezTo>
                      <a:pt x="0" y="226"/>
                      <a:pt x="0" y="286"/>
                      <a:pt x="31" y="286"/>
                    </a:cubicBezTo>
                    <a:cubicBezTo>
                      <a:pt x="61" y="301"/>
                      <a:pt x="91" y="309"/>
                      <a:pt x="118" y="309"/>
                    </a:cubicBezTo>
                    <a:cubicBezTo>
                      <a:pt x="145" y="309"/>
                      <a:pt x="167" y="301"/>
                      <a:pt x="183" y="286"/>
                    </a:cubicBezTo>
                    <a:lnTo>
                      <a:pt x="304" y="286"/>
                    </a:lnTo>
                    <a:cubicBezTo>
                      <a:pt x="365" y="256"/>
                      <a:pt x="426" y="226"/>
                      <a:pt x="517" y="226"/>
                    </a:cubicBezTo>
                    <a:cubicBezTo>
                      <a:pt x="578" y="195"/>
                      <a:pt x="608" y="134"/>
                      <a:pt x="578" y="74"/>
                    </a:cubicBezTo>
                    <a:cubicBezTo>
                      <a:pt x="578" y="29"/>
                      <a:pt x="545" y="1"/>
                      <a:pt x="5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4"/>
              <p:cNvSpPr/>
              <p:nvPr/>
            </p:nvSpPr>
            <p:spPr>
              <a:xfrm>
                <a:off x="10902475" y="5913000"/>
                <a:ext cx="154275" cy="11750"/>
              </a:xfrm>
              <a:custGeom>
                <a:avLst/>
                <a:gdLst/>
                <a:ahLst/>
                <a:cxnLst/>
                <a:rect l="l" t="t" r="r" b="b"/>
                <a:pathLst>
                  <a:path w="6171" h="470" extrusionOk="0">
                    <a:moveTo>
                      <a:pt x="6049" y="0"/>
                    </a:moveTo>
                    <a:cubicBezTo>
                      <a:pt x="5046" y="152"/>
                      <a:pt x="4012" y="243"/>
                      <a:pt x="3009" y="274"/>
                    </a:cubicBezTo>
                    <a:cubicBezTo>
                      <a:pt x="2523" y="274"/>
                      <a:pt x="2037" y="274"/>
                      <a:pt x="1550" y="243"/>
                    </a:cubicBezTo>
                    <a:cubicBezTo>
                      <a:pt x="1132" y="217"/>
                      <a:pt x="691" y="146"/>
                      <a:pt x="266" y="146"/>
                    </a:cubicBezTo>
                    <a:cubicBezTo>
                      <a:pt x="197" y="146"/>
                      <a:pt x="129" y="148"/>
                      <a:pt x="61" y="152"/>
                    </a:cubicBezTo>
                    <a:cubicBezTo>
                      <a:pt x="0" y="152"/>
                      <a:pt x="0" y="243"/>
                      <a:pt x="31" y="243"/>
                    </a:cubicBezTo>
                    <a:cubicBezTo>
                      <a:pt x="517" y="395"/>
                      <a:pt x="1064" y="426"/>
                      <a:pt x="1550" y="456"/>
                    </a:cubicBezTo>
                    <a:cubicBezTo>
                      <a:pt x="1895" y="456"/>
                      <a:pt x="2226" y="470"/>
                      <a:pt x="2561" y="470"/>
                    </a:cubicBezTo>
                    <a:cubicBezTo>
                      <a:pt x="2729" y="470"/>
                      <a:pt x="2898" y="466"/>
                      <a:pt x="3070" y="456"/>
                    </a:cubicBezTo>
                    <a:cubicBezTo>
                      <a:pt x="4073" y="456"/>
                      <a:pt x="5076" y="365"/>
                      <a:pt x="6079" y="152"/>
                    </a:cubicBezTo>
                    <a:cubicBezTo>
                      <a:pt x="6170" y="152"/>
                      <a:pt x="6140" y="0"/>
                      <a:pt x="60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4"/>
              <p:cNvSpPr/>
              <p:nvPr/>
            </p:nvSpPr>
            <p:spPr>
              <a:xfrm>
                <a:off x="10885000" y="5915275"/>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4"/>
              <p:cNvSpPr/>
              <p:nvPr/>
            </p:nvSpPr>
            <p:spPr>
              <a:xfrm>
                <a:off x="10840925" y="5905400"/>
                <a:ext cx="14450" cy="5325"/>
              </a:xfrm>
              <a:custGeom>
                <a:avLst/>
                <a:gdLst/>
                <a:ahLst/>
                <a:cxnLst/>
                <a:rect l="l" t="t" r="r" b="b"/>
                <a:pathLst>
                  <a:path w="578" h="213" extrusionOk="0">
                    <a:moveTo>
                      <a:pt x="91" y="0"/>
                    </a:moveTo>
                    <a:cubicBezTo>
                      <a:pt x="61" y="0"/>
                      <a:pt x="30" y="0"/>
                      <a:pt x="0" y="31"/>
                    </a:cubicBezTo>
                    <a:cubicBezTo>
                      <a:pt x="0" y="61"/>
                      <a:pt x="0" y="91"/>
                      <a:pt x="30" y="122"/>
                    </a:cubicBezTo>
                    <a:lnTo>
                      <a:pt x="152" y="122"/>
                    </a:lnTo>
                    <a:cubicBezTo>
                      <a:pt x="182" y="122"/>
                      <a:pt x="182" y="122"/>
                      <a:pt x="213" y="152"/>
                    </a:cubicBezTo>
                    <a:lnTo>
                      <a:pt x="365" y="152"/>
                    </a:lnTo>
                    <a:cubicBezTo>
                      <a:pt x="395" y="183"/>
                      <a:pt x="395" y="183"/>
                      <a:pt x="426" y="183"/>
                    </a:cubicBezTo>
                    <a:lnTo>
                      <a:pt x="456" y="183"/>
                    </a:lnTo>
                    <a:cubicBezTo>
                      <a:pt x="426" y="183"/>
                      <a:pt x="456" y="213"/>
                      <a:pt x="456" y="213"/>
                    </a:cubicBezTo>
                    <a:cubicBezTo>
                      <a:pt x="486" y="213"/>
                      <a:pt x="547" y="213"/>
                      <a:pt x="578" y="183"/>
                    </a:cubicBezTo>
                    <a:cubicBezTo>
                      <a:pt x="578" y="152"/>
                      <a:pt x="578" y="91"/>
                      <a:pt x="547" y="61"/>
                    </a:cubicBezTo>
                    <a:cubicBezTo>
                      <a:pt x="456" y="31"/>
                      <a:pt x="365"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4"/>
              <p:cNvSpPr/>
              <p:nvPr/>
            </p:nvSpPr>
            <p:spPr>
              <a:xfrm>
                <a:off x="10576600" y="5752450"/>
                <a:ext cx="237525" cy="148500"/>
              </a:xfrm>
              <a:custGeom>
                <a:avLst/>
                <a:gdLst/>
                <a:ahLst/>
                <a:cxnLst/>
                <a:rect l="l" t="t" r="r" b="b"/>
                <a:pathLst>
                  <a:path w="9501" h="5940" extrusionOk="0">
                    <a:moveTo>
                      <a:pt x="101" y="1"/>
                    </a:moveTo>
                    <a:cubicBezTo>
                      <a:pt x="37" y="1"/>
                      <a:pt x="1" y="50"/>
                      <a:pt x="26" y="100"/>
                    </a:cubicBezTo>
                    <a:cubicBezTo>
                      <a:pt x="1242" y="1468"/>
                      <a:pt x="2822" y="2592"/>
                      <a:pt x="4372" y="3565"/>
                    </a:cubicBezTo>
                    <a:cubicBezTo>
                      <a:pt x="5953" y="4538"/>
                      <a:pt x="7625" y="5328"/>
                      <a:pt x="9388" y="5936"/>
                    </a:cubicBezTo>
                    <a:cubicBezTo>
                      <a:pt x="9396" y="5939"/>
                      <a:pt x="9404" y="5940"/>
                      <a:pt x="9411" y="5940"/>
                    </a:cubicBezTo>
                    <a:cubicBezTo>
                      <a:pt x="9483" y="5940"/>
                      <a:pt x="9501" y="5811"/>
                      <a:pt x="9418" y="5784"/>
                    </a:cubicBezTo>
                    <a:cubicBezTo>
                      <a:pt x="7716" y="5145"/>
                      <a:pt x="6044" y="4355"/>
                      <a:pt x="4494" y="3383"/>
                    </a:cubicBezTo>
                    <a:cubicBezTo>
                      <a:pt x="2913" y="2410"/>
                      <a:pt x="1546" y="1194"/>
                      <a:pt x="147" y="9"/>
                    </a:cubicBezTo>
                    <a:cubicBezTo>
                      <a:pt x="131" y="3"/>
                      <a:pt x="115"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4"/>
              <p:cNvSpPr/>
              <p:nvPr/>
            </p:nvSpPr>
            <p:spPr>
              <a:xfrm>
                <a:off x="10547600" y="5719025"/>
                <a:ext cx="20525" cy="21575"/>
              </a:xfrm>
              <a:custGeom>
                <a:avLst/>
                <a:gdLst/>
                <a:ahLst/>
                <a:cxnLst/>
                <a:rect l="l" t="t" r="r" b="b"/>
                <a:pathLst>
                  <a:path w="821" h="863" extrusionOk="0">
                    <a:moveTo>
                      <a:pt x="72" y="0"/>
                    </a:moveTo>
                    <a:cubicBezTo>
                      <a:pt x="41" y="0"/>
                      <a:pt x="0" y="50"/>
                      <a:pt x="0" y="99"/>
                    </a:cubicBezTo>
                    <a:cubicBezTo>
                      <a:pt x="61" y="160"/>
                      <a:pt x="122" y="221"/>
                      <a:pt x="152" y="282"/>
                    </a:cubicBezTo>
                    <a:cubicBezTo>
                      <a:pt x="213" y="312"/>
                      <a:pt x="274" y="373"/>
                      <a:pt x="304" y="434"/>
                    </a:cubicBezTo>
                    <a:cubicBezTo>
                      <a:pt x="365" y="495"/>
                      <a:pt x="426" y="555"/>
                      <a:pt x="456" y="616"/>
                    </a:cubicBezTo>
                    <a:cubicBezTo>
                      <a:pt x="517" y="677"/>
                      <a:pt x="547" y="738"/>
                      <a:pt x="608" y="799"/>
                    </a:cubicBezTo>
                    <a:cubicBezTo>
                      <a:pt x="627" y="836"/>
                      <a:pt x="657" y="862"/>
                      <a:pt x="692" y="862"/>
                    </a:cubicBezTo>
                    <a:cubicBezTo>
                      <a:pt x="714" y="862"/>
                      <a:pt x="737" y="852"/>
                      <a:pt x="760" y="829"/>
                    </a:cubicBezTo>
                    <a:cubicBezTo>
                      <a:pt x="821" y="799"/>
                      <a:pt x="821" y="738"/>
                      <a:pt x="760" y="677"/>
                    </a:cubicBezTo>
                    <a:cubicBezTo>
                      <a:pt x="699" y="616"/>
                      <a:pt x="639" y="586"/>
                      <a:pt x="578" y="525"/>
                    </a:cubicBezTo>
                    <a:cubicBezTo>
                      <a:pt x="547" y="464"/>
                      <a:pt x="487" y="403"/>
                      <a:pt x="426" y="343"/>
                    </a:cubicBezTo>
                    <a:cubicBezTo>
                      <a:pt x="365" y="282"/>
                      <a:pt x="304" y="251"/>
                      <a:pt x="274" y="191"/>
                    </a:cubicBezTo>
                    <a:cubicBezTo>
                      <a:pt x="213" y="130"/>
                      <a:pt x="152" y="69"/>
                      <a:pt x="92" y="8"/>
                    </a:cubicBezTo>
                    <a:cubicBezTo>
                      <a:pt x="86" y="3"/>
                      <a:pt x="79" y="0"/>
                      <a:pt x="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4"/>
              <p:cNvSpPr/>
              <p:nvPr/>
            </p:nvSpPr>
            <p:spPr>
              <a:xfrm>
                <a:off x="10514150" y="5673625"/>
                <a:ext cx="26950" cy="34400"/>
              </a:xfrm>
              <a:custGeom>
                <a:avLst/>
                <a:gdLst/>
                <a:ahLst/>
                <a:cxnLst/>
                <a:rect l="l" t="t" r="r" b="b"/>
                <a:pathLst>
                  <a:path w="1078" h="1376" extrusionOk="0">
                    <a:moveTo>
                      <a:pt x="62" y="1"/>
                    </a:moveTo>
                    <a:cubicBezTo>
                      <a:pt x="31" y="1"/>
                      <a:pt x="1" y="31"/>
                      <a:pt x="1" y="61"/>
                    </a:cubicBezTo>
                    <a:cubicBezTo>
                      <a:pt x="31" y="183"/>
                      <a:pt x="123" y="304"/>
                      <a:pt x="214" y="396"/>
                    </a:cubicBezTo>
                    <a:cubicBezTo>
                      <a:pt x="274" y="487"/>
                      <a:pt x="335" y="608"/>
                      <a:pt x="426" y="700"/>
                    </a:cubicBezTo>
                    <a:cubicBezTo>
                      <a:pt x="487" y="821"/>
                      <a:pt x="578" y="912"/>
                      <a:pt x="639" y="1004"/>
                    </a:cubicBezTo>
                    <a:cubicBezTo>
                      <a:pt x="730" y="1125"/>
                      <a:pt x="791" y="1247"/>
                      <a:pt x="882" y="1338"/>
                    </a:cubicBezTo>
                    <a:cubicBezTo>
                      <a:pt x="900" y="1365"/>
                      <a:pt x="926" y="1376"/>
                      <a:pt x="952" y="1376"/>
                    </a:cubicBezTo>
                    <a:cubicBezTo>
                      <a:pt x="1014" y="1376"/>
                      <a:pt x="1077" y="1311"/>
                      <a:pt x="1034" y="1247"/>
                    </a:cubicBezTo>
                    <a:cubicBezTo>
                      <a:pt x="882" y="1034"/>
                      <a:pt x="730" y="821"/>
                      <a:pt x="578" y="608"/>
                    </a:cubicBezTo>
                    <a:cubicBezTo>
                      <a:pt x="487" y="517"/>
                      <a:pt x="426" y="396"/>
                      <a:pt x="335" y="304"/>
                    </a:cubicBezTo>
                    <a:cubicBezTo>
                      <a:pt x="244" y="213"/>
                      <a:pt x="183" y="6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4"/>
              <p:cNvSpPr/>
              <p:nvPr/>
            </p:nvSpPr>
            <p:spPr>
              <a:xfrm>
                <a:off x="10509600" y="5665275"/>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4"/>
              <p:cNvSpPr/>
              <p:nvPr/>
            </p:nvSpPr>
            <p:spPr>
              <a:xfrm>
                <a:off x="10424500" y="5351250"/>
                <a:ext cx="79350" cy="292625"/>
              </a:xfrm>
              <a:custGeom>
                <a:avLst/>
                <a:gdLst/>
                <a:ahLst/>
                <a:cxnLst/>
                <a:rect l="l" t="t" r="r" b="b"/>
                <a:pathLst>
                  <a:path w="3174" h="11705" extrusionOk="0">
                    <a:moveTo>
                      <a:pt x="513" y="0"/>
                    </a:moveTo>
                    <a:cubicBezTo>
                      <a:pt x="479" y="0"/>
                      <a:pt x="441" y="23"/>
                      <a:pt x="426" y="69"/>
                    </a:cubicBezTo>
                    <a:cubicBezTo>
                      <a:pt x="0" y="4081"/>
                      <a:pt x="1307" y="8093"/>
                      <a:pt x="2979" y="11680"/>
                    </a:cubicBezTo>
                    <a:cubicBezTo>
                      <a:pt x="2997" y="11697"/>
                      <a:pt x="3022" y="11705"/>
                      <a:pt x="3048" y="11705"/>
                    </a:cubicBezTo>
                    <a:cubicBezTo>
                      <a:pt x="3111" y="11705"/>
                      <a:pt x="3174" y="11662"/>
                      <a:pt x="3131" y="11619"/>
                    </a:cubicBezTo>
                    <a:cubicBezTo>
                      <a:pt x="2371" y="9765"/>
                      <a:pt x="1642" y="7880"/>
                      <a:pt x="1155" y="5935"/>
                    </a:cubicBezTo>
                    <a:cubicBezTo>
                      <a:pt x="912" y="4993"/>
                      <a:pt x="760" y="4020"/>
                      <a:pt x="639" y="3047"/>
                    </a:cubicBezTo>
                    <a:cubicBezTo>
                      <a:pt x="547" y="2044"/>
                      <a:pt x="547" y="1072"/>
                      <a:pt x="578" y="69"/>
                    </a:cubicBezTo>
                    <a:cubicBezTo>
                      <a:pt x="578" y="23"/>
                      <a:pt x="547"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4"/>
              <p:cNvSpPr/>
              <p:nvPr/>
            </p:nvSpPr>
            <p:spPr>
              <a:xfrm>
                <a:off x="10433600" y="5300025"/>
                <a:ext cx="8400" cy="33200"/>
              </a:xfrm>
              <a:custGeom>
                <a:avLst/>
                <a:gdLst/>
                <a:ahLst/>
                <a:cxnLst/>
                <a:rect l="l" t="t" r="r" b="b"/>
                <a:pathLst>
                  <a:path w="336" h="1328" extrusionOk="0">
                    <a:moveTo>
                      <a:pt x="291" y="0"/>
                    </a:moveTo>
                    <a:cubicBezTo>
                      <a:pt x="275" y="0"/>
                      <a:pt x="257" y="8"/>
                      <a:pt x="244" y="20"/>
                    </a:cubicBezTo>
                    <a:cubicBezTo>
                      <a:pt x="153" y="203"/>
                      <a:pt x="92" y="415"/>
                      <a:pt x="62" y="598"/>
                    </a:cubicBezTo>
                    <a:cubicBezTo>
                      <a:pt x="31" y="811"/>
                      <a:pt x="1" y="1023"/>
                      <a:pt x="31" y="1236"/>
                    </a:cubicBezTo>
                    <a:cubicBezTo>
                      <a:pt x="31" y="1297"/>
                      <a:pt x="85" y="1327"/>
                      <a:pt x="138" y="1327"/>
                    </a:cubicBezTo>
                    <a:cubicBezTo>
                      <a:pt x="191" y="1327"/>
                      <a:pt x="244" y="1297"/>
                      <a:pt x="244" y="1236"/>
                    </a:cubicBezTo>
                    <a:cubicBezTo>
                      <a:pt x="214" y="1023"/>
                      <a:pt x="214" y="841"/>
                      <a:pt x="244" y="628"/>
                    </a:cubicBezTo>
                    <a:cubicBezTo>
                      <a:pt x="244" y="446"/>
                      <a:pt x="305" y="233"/>
                      <a:pt x="335" y="51"/>
                    </a:cubicBezTo>
                    <a:cubicBezTo>
                      <a:pt x="335" y="15"/>
                      <a:pt x="314"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4"/>
              <p:cNvSpPr/>
              <p:nvPr/>
            </p:nvSpPr>
            <p:spPr>
              <a:xfrm>
                <a:off x="10449100" y="5005950"/>
                <a:ext cx="129500" cy="229375"/>
              </a:xfrm>
              <a:custGeom>
                <a:avLst/>
                <a:gdLst/>
                <a:ahLst/>
                <a:cxnLst/>
                <a:rect l="l" t="t" r="r" b="b"/>
                <a:pathLst>
                  <a:path w="5180" h="9175" extrusionOk="0">
                    <a:moveTo>
                      <a:pt x="5080" y="0"/>
                    </a:moveTo>
                    <a:cubicBezTo>
                      <a:pt x="5064" y="0"/>
                      <a:pt x="5049" y="6"/>
                      <a:pt x="5035" y="20"/>
                    </a:cubicBezTo>
                    <a:cubicBezTo>
                      <a:pt x="4731" y="294"/>
                      <a:pt x="4487" y="628"/>
                      <a:pt x="4275" y="962"/>
                    </a:cubicBezTo>
                    <a:cubicBezTo>
                      <a:pt x="4001" y="1327"/>
                      <a:pt x="3728" y="1631"/>
                      <a:pt x="3484" y="2026"/>
                    </a:cubicBezTo>
                    <a:cubicBezTo>
                      <a:pt x="2968" y="2756"/>
                      <a:pt x="2512" y="3516"/>
                      <a:pt x="2086" y="4276"/>
                    </a:cubicBezTo>
                    <a:cubicBezTo>
                      <a:pt x="1235" y="5795"/>
                      <a:pt x="566" y="7376"/>
                      <a:pt x="19" y="9048"/>
                    </a:cubicBezTo>
                    <a:cubicBezTo>
                      <a:pt x="1" y="9123"/>
                      <a:pt x="75" y="9175"/>
                      <a:pt x="148" y="9175"/>
                    </a:cubicBezTo>
                    <a:cubicBezTo>
                      <a:pt x="194" y="9175"/>
                      <a:pt x="239" y="9155"/>
                      <a:pt x="262" y="9108"/>
                    </a:cubicBezTo>
                    <a:cubicBezTo>
                      <a:pt x="779" y="7467"/>
                      <a:pt x="1478" y="5856"/>
                      <a:pt x="2329" y="4336"/>
                    </a:cubicBezTo>
                    <a:cubicBezTo>
                      <a:pt x="2725" y="3607"/>
                      <a:pt x="3150" y="2877"/>
                      <a:pt x="3636" y="2209"/>
                    </a:cubicBezTo>
                    <a:cubicBezTo>
                      <a:pt x="3880" y="1814"/>
                      <a:pt x="4123" y="1418"/>
                      <a:pt x="4427" y="1054"/>
                    </a:cubicBezTo>
                    <a:cubicBezTo>
                      <a:pt x="4670" y="750"/>
                      <a:pt x="4943" y="446"/>
                      <a:pt x="5156" y="111"/>
                    </a:cubicBezTo>
                    <a:cubicBezTo>
                      <a:pt x="5180" y="65"/>
                      <a:pt x="5131" y="0"/>
                      <a:pt x="50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4"/>
              <p:cNvSpPr/>
              <p:nvPr/>
            </p:nvSpPr>
            <p:spPr>
              <a:xfrm>
                <a:off x="10580275" y="4982575"/>
                <a:ext cx="21300" cy="19325"/>
              </a:xfrm>
              <a:custGeom>
                <a:avLst/>
                <a:gdLst/>
                <a:ahLst/>
                <a:cxnLst/>
                <a:rect l="l" t="t" r="r" b="b"/>
                <a:pathLst>
                  <a:path w="852" h="773" extrusionOk="0">
                    <a:moveTo>
                      <a:pt x="787" y="0"/>
                    </a:moveTo>
                    <a:cubicBezTo>
                      <a:pt x="778" y="0"/>
                      <a:pt x="769" y="4"/>
                      <a:pt x="760" y="13"/>
                    </a:cubicBezTo>
                    <a:cubicBezTo>
                      <a:pt x="730" y="43"/>
                      <a:pt x="699" y="74"/>
                      <a:pt x="669" y="74"/>
                    </a:cubicBezTo>
                    <a:cubicBezTo>
                      <a:pt x="608" y="104"/>
                      <a:pt x="578" y="135"/>
                      <a:pt x="547" y="165"/>
                    </a:cubicBezTo>
                    <a:cubicBezTo>
                      <a:pt x="487" y="195"/>
                      <a:pt x="426" y="256"/>
                      <a:pt x="365" y="317"/>
                    </a:cubicBezTo>
                    <a:cubicBezTo>
                      <a:pt x="244" y="408"/>
                      <a:pt x="152" y="530"/>
                      <a:pt x="31" y="651"/>
                    </a:cubicBezTo>
                    <a:cubicBezTo>
                      <a:pt x="0" y="682"/>
                      <a:pt x="0" y="742"/>
                      <a:pt x="31" y="773"/>
                    </a:cubicBezTo>
                    <a:cubicBezTo>
                      <a:pt x="61" y="773"/>
                      <a:pt x="122" y="773"/>
                      <a:pt x="152" y="742"/>
                    </a:cubicBezTo>
                    <a:cubicBezTo>
                      <a:pt x="274" y="651"/>
                      <a:pt x="396" y="560"/>
                      <a:pt x="517" y="438"/>
                    </a:cubicBezTo>
                    <a:cubicBezTo>
                      <a:pt x="547" y="408"/>
                      <a:pt x="608" y="347"/>
                      <a:pt x="669" y="286"/>
                    </a:cubicBezTo>
                    <a:cubicBezTo>
                      <a:pt x="699" y="286"/>
                      <a:pt x="760" y="256"/>
                      <a:pt x="760" y="226"/>
                    </a:cubicBezTo>
                    <a:cubicBezTo>
                      <a:pt x="791" y="195"/>
                      <a:pt x="791" y="195"/>
                      <a:pt x="791" y="165"/>
                    </a:cubicBezTo>
                    <a:cubicBezTo>
                      <a:pt x="821" y="165"/>
                      <a:pt x="821" y="135"/>
                      <a:pt x="851" y="135"/>
                    </a:cubicBezTo>
                    <a:cubicBezTo>
                      <a:pt x="851" y="104"/>
                      <a:pt x="851" y="74"/>
                      <a:pt x="851" y="43"/>
                    </a:cubicBezTo>
                    <a:cubicBezTo>
                      <a:pt x="830" y="22"/>
                      <a:pt x="808" y="0"/>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4"/>
              <p:cNvSpPr/>
              <p:nvPr/>
            </p:nvSpPr>
            <p:spPr>
              <a:xfrm>
                <a:off x="10611425" y="4953675"/>
                <a:ext cx="18275" cy="15925"/>
              </a:xfrm>
              <a:custGeom>
                <a:avLst/>
                <a:gdLst/>
                <a:ahLst/>
                <a:cxnLst/>
                <a:rect l="l" t="t" r="r" b="b"/>
                <a:pathLst>
                  <a:path w="731" h="637" extrusionOk="0">
                    <a:moveTo>
                      <a:pt x="668" y="0"/>
                    </a:moveTo>
                    <a:cubicBezTo>
                      <a:pt x="659" y="0"/>
                      <a:pt x="649" y="4"/>
                      <a:pt x="639" y="14"/>
                    </a:cubicBezTo>
                    <a:cubicBezTo>
                      <a:pt x="608" y="14"/>
                      <a:pt x="578" y="44"/>
                      <a:pt x="548" y="44"/>
                    </a:cubicBezTo>
                    <a:cubicBezTo>
                      <a:pt x="517" y="75"/>
                      <a:pt x="517" y="105"/>
                      <a:pt x="487" y="105"/>
                    </a:cubicBezTo>
                    <a:cubicBezTo>
                      <a:pt x="426" y="135"/>
                      <a:pt x="365" y="196"/>
                      <a:pt x="335" y="227"/>
                    </a:cubicBezTo>
                    <a:cubicBezTo>
                      <a:pt x="244" y="287"/>
                      <a:pt x="153" y="379"/>
                      <a:pt x="61" y="470"/>
                    </a:cubicBezTo>
                    <a:cubicBezTo>
                      <a:pt x="1" y="500"/>
                      <a:pt x="1" y="561"/>
                      <a:pt x="61" y="591"/>
                    </a:cubicBezTo>
                    <a:cubicBezTo>
                      <a:pt x="77" y="622"/>
                      <a:pt x="99" y="637"/>
                      <a:pt x="122" y="637"/>
                    </a:cubicBezTo>
                    <a:cubicBezTo>
                      <a:pt x="145" y="637"/>
                      <a:pt x="168" y="622"/>
                      <a:pt x="183" y="591"/>
                    </a:cubicBezTo>
                    <a:cubicBezTo>
                      <a:pt x="274" y="531"/>
                      <a:pt x="365" y="439"/>
                      <a:pt x="457" y="379"/>
                    </a:cubicBezTo>
                    <a:cubicBezTo>
                      <a:pt x="487" y="348"/>
                      <a:pt x="487" y="318"/>
                      <a:pt x="517" y="318"/>
                    </a:cubicBezTo>
                    <a:lnTo>
                      <a:pt x="578" y="227"/>
                    </a:lnTo>
                    <a:cubicBezTo>
                      <a:pt x="608" y="227"/>
                      <a:pt x="639" y="196"/>
                      <a:pt x="639" y="166"/>
                    </a:cubicBezTo>
                    <a:cubicBezTo>
                      <a:pt x="669" y="166"/>
                      <a:pt x="700" y="135"/>
                      <a:pt x="700" y="105"/>
                    </a:cubicBezTo>
                    <a:cubicBezTo>
                      <a:pt x="730" y="75"/>
                      <a:pt x="730" y="44"/>
                      <a:pt x="700" y="14"/>
                    </a:cubicBezTo>
                    <a:cubicBezTo>
                      <a:pt x="700" y="14"/>
                      <a:pt x="686" y="0"/>
                      <a:pt x="6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4"/>
              <p:cNvSpPr/>
              <p:nvPr/>
            </p:nvSpPr>
            <p:spPr>
              <a:xfrm>
                <a:off x="10674925" y="4864975"/>
                <a:ext cx="127250" cy="65800"/>
              </a:xfrm>
              <a:custGeom>
                <a:avLst/>
                <a:gdLst/>
                <a:ahLst/>
                <a:cxnLst/>
                <a:rect l="l" t="t" r="r" b="b"/>
                <a:pathLst>
                  <a:path w="5090" h="2632" extrusionOk="0">
                    <a:moveTo>
                      <a:pt x="4899" y="1"/>
                    </a:moveTo>
                    <a:cubicBezTo>
                      <a:pt x="4710" y="1"/>
                      <a:pt x="4520" y="103"/>
                      <a:pt x="4330" y="158"/>
                    </a:cubicBezTo>
                    <a:cubicBezTo>
                      <a:pt x="4117" y="218"/>
                      <a:pt x="3904" y="279"/>
                      <a:pt x="3692" y="370"/>
                    </a:cubicBezTo>
                    <a:cubicBezTo>
                      <a:pt x="3297" y="522"/>
                      <a:pt x="2901" y="705"/>
                      <a:pt x="2537" y="917"/>
                    </a:cubicBezTo>
                    <a:cubicBezTo>
                      <a:pt x="1716" y="1404"/>
                      <a:pt x="926" y="1921"/>
                      <a:pt x="105" y="2407"/>
                    </a:cubicBezTo>
                    <a:cubicBezTo>
                      <a:pt x="0" y="2485"/>
                      <a:pt x="76" y="2632"/>
                      <a:pt x="177" y="2632"/>
                    </a:cubicBezTo>
                    <a:cubicBezTo>
                      <a:pt x="193" y="2632"/>
                      <a:pt x="210" y="2628"/>
                      <a:pt x="227" y="2620"/>
                    </a:cubicBezTo>
                    <a:cubicBezTo>
                      <a:pt x="1017" y="2133"/>
                      <a:pt x="1807" y="1617"/>
                      <a:pt x="2628" y="1161"/>
                    </a:cubicBezTo>
                    <a:cubicBezTo>
                      <a:pt x="3023" y="917"/>
                      <a:pt x="3449" y="705"/>
                      <a:pt x="3874" y="553"/>
                    </a:cubicBezTo>
                    <a:cubicBezTo>
                      <a:pt x="4087" y="492"/>
                      <a:pt x="4269" y="431"/>
                      <a:pt x="4482" y="370"/>
                    </a:cubicBezTo>
                    <a:cubicBezTo>
                      <a:pt x="4664" y="310"/>
                      <a:pt x="4877" y="279"/>
                      <a:pt x="5029" y="158"/>
                    </a:cubicBezTo>
                    <a:cubicBezTo>
                      <a:pt x="5090" y="97"/>
                      <a:pt x="5029" y="6"/>
                      <a:pt x="4968" y="6"/>
                    </a:cubicBezTo>
                    <a:cubicBezTo>
                      <a:pt x="4945" y="2"/>
                      <a:pt x="4922" y="1"/>
                      <a:pt x="48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4"/>
              <p:cNvSpPr/>
              <p:nvPr/>
            </p:nvSpPr>
            <p:spPr>
              <a:xfrm>
                <a:off x="10815850" y="4849000"/>
                <a:ext cx="44075" cy="15875"/>
              </a:xfrm>
              <a:custGeom>
                <a:avLst/>
                <a:gdLst/>
                <a:ahLst/>
                <a:cxnLst/>
                <a:rect l="l" t="t" r="r" b="b"/>
                <a:pathLst>
                  <a:path w="1763" h="635" extrusionOk="0">
                    <a:moveTo>
                      <a:pt x="1558" y="0"/>
                    </a:moveTo>
                    <a:cubicBezTo>
                      <a:pt x="1316" y="0"/>
                      <a:pt x="1061" y="75"/>
                      <a:pt x="851" y="128"/>
                    </a:cubicBezTo>
                    <a:cubicBezTo>
                      <a:pt x="578" y="219"/>
                      <a:pt x="334" y="310"/>
                      <a:pt x="61" y="432"/>
                    </a:cubicBezTo>
                    <a:cubicBezTo>
                      <a:pt x="0" y="462"/>
                      <a:pt x="0" y="523"/>
                      <a:pt x="30" y="584"/>
                    </a:cubicBezTo>
                    <a:cubicBezTo>
                      <a:pt x="48" y="619"/>
                      <a:pt x="76" y="634"/>
                      <a:pt x="109" y="634"/>
                    </a:cubicBezTo>
                    <a:cubicBezTo>
                      <a:pt x="132" y="634"/>
                      <a:pt x="157" y="627"/>
                      <a:pt x="182" y="614"/>
                    </a:cubicBezTo>
                    <a:cubicBezTo>
                      <a:pt x="426" y="523"/>
                      <a:pt x="669" y="432"/>
                      <a:pt x="912" y="341"/>
                    </a:cubicBezTo>
                    <a:cubicBezTo>
                      <a:pt x="1155" y="280"/>
                      <a:pt x="1429" y="249"/>
                      <a:pt x="1672" y="158"/>
                    </a:cubicBezTo>
                    <a:cubicBezTo>
                      <a:pt x="1763" y="128"/>
                      <a:pt x="1733" y="6"/>
                      <a:pt x="1672" y="6"/>
                    </a:cubicBezTo>
                    <a:cubicBezTo>
                      <a:pt x="1634" y="2"/>
                      <a:pt x="1596" y="0"/>
                      <a:pt x="1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4"/>
              <p:cNvSpPr/>
              <p:nvPr/>
            </p:nvSpPr>
            <p:spPr>
              <a:xfrm>
                <a:off x="10880625" y="4838000"/>
                <a:ext cx="46175" cy="11275"/>
              </a:xfrm>
              <a:custGeom>
                <a:avLst/>
                <a:gdLst/>
                <a:ahLst/>
                <a:cxnLst/>
                <a:rect l="l" t="t" r="r" b="b"/>
                <a:pathLst>
                  <a:path w="1847" h="451" extrusionOk="0">
                    <a:moveTo>
                      <a:pt x="1649" y="1"/>
                    </a:moveTo>
                    <a:cubicBezTo>
                      <a:pt x="1560" y="1"/>
                      <a:pt x="1460" y="21"/>
                      <a:pt x="1391" y="21"/>
                    </a:cubicBezTo>
                    <a:cubicBezTo>
                      <a:pt x="1239" y="21"/>
                      <a:pt x="1117" y="51"/>
                      <a:pt x="965" y="51"/>
                    </a:cubicBezTo>
                    <a:cubicBezTo>
                      <a:pt x="661" y="112"/>
                      <a:pt x="357" y="173"/>
                      <a:pt x="84" y="294"/>
                    </a:cubicBezTo>
                    <a:cubicBezTo>
                      <a:pt x="1" y="322"/>
                      <a:pt x="19" y="450"/>
                      <a:pt x="114" y="450"/>
                    </a:cubicBezTo>
                    <a:cubicBezTo>
                      <a:pt x="123" y="450"/>
                      <a:pt x="134" y="449"/>
                      <a:pt x="145" y="446"/>
                    </a:cubicBezTo>
                    <a:cubicBezTo>
                      <a:pt x="418" y="355"/>
                      <a:pt x="692" y="294"/>
                      <a:pt x="996" y="264"/>
                    </a:cubicBezTo>
                    <a:cubicBezTo>
                      <a:pt x="1117" y="234"/>
                      <a:pt x="1269" y="203"/>
                      <a:pt x="1421" y="203"/>
                    </a:cubicBezTo>
                    <a:lnTo>
                      <a:pt x="1634" y="203"/>
                    </a:lnTo>
                    <a:cubicBezTo>
                      <a:pt x="1695" y="203"/>
                      <a:pt x="1756" y="203"/>
                      <a:pt x="1816" y="142"/>
                    </a:cubicBezTo>
                    <a:cubicBezTo>
                      <a:pt x="1847" y="112"/>
                      <a:pt x="1847" y="82"/>
                      <a:pt x="1816" y="51"/>
                    </a:cubicBezTo>
                    <a:cubicBezTo>
                      <a:pt x="1777" y="12"/>
                      <a:pt x="1716" y="1"/>
                      <a:pt x="16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4"/>
              <p:cNvSpPr/>
              <p:nvPr/>
            </p:nvSpPr>
            <p:spPr>
              <a:xfrm>
                <a:off x="11005800" y="4835475"/>
                <a:ext cx="395450" cy="186125"/>
              </a:xfrm>
              <a:custGeom>
                <a:avLst/>
                <a:gdLst/>
                <a:ahLst/>
                <a:cxnLst/>
                <a:rect l="l" t="t" r="r" b="b"/>
                <a:pathLst>
                  <a:path w="15818" h="7445" extrusionOk="0">
                    <a:moveTo>
                      <a:pt x="153" y="0"/>
                    </a:moveTo>
                    <a:cubicBezTo>
                      <a:pt x="31" y="0"/>
                      <a:pt x="1" y="183"/>
                      <a:pt x="123" y="183"/>
                    </a:cubicBezTo>
                    <a:cubicBezTo>
                      <a:pt x="578" y="183"/>
                      <a:pt x="1065" y="304"/>
                      <a:pt x="1521" y="365"/>
                    </a:cubicBezTo>
                    <a:cubicBezTo>
                      <a:pt x="1885" y="426"/>
                      <a:pt x="2220" y="456"/>
                      <a:pt x="2585" y="517"/>
                    </a:cubicBezTo>
                    <a:cubicBezTo>
                      <a:pt x="3223" y="638"/>
                      <a:pt x="3892" y="760"/>
                      <a:pt x="4530" y="942"/>
                    </a:cubicBezTo>
                    <a:cubicBezTo>
                      <a:pt x="5715" y="1246"/>
                      <a:pt x="6901" y="1672"/>
                      <a:pt x="8025" y="2158"/>
                    </a:cubicBezTo>
                    <a:cubicBezTo>
                      <a:pt x="10883" y="3374"/>
                      <a:pt x="13466" y="5137"/>
                      <a:pt x="15564" y="7417"/>
                    </a:cubicBezTo>
                    <a:cubicBezTo>
                      <a:pt x="15583" y="7436"/>
                      <a:pt x="15607" y="7445"/>
                      <a:pt x="15632" y="7445"/>
                    </a:cubicBezTo>
                    <a:cubicBezTo>
                      <a:pt x="15721" y="7445"/>
                      <a:pt x="15817" y="7336"/>
                      <a:pt x="15746" y="7265"/>
                    </a:cubicBezTo>
                    <a:cubicBezTo>
                      <a:pt x="13649" y="4924"/>
                      <a:pt x="10974" y="3131"/>
                      <a:pt x="8086" y="1915"/>
                    </a:cubicBezTo>
                    <a:cubicBezTo>
                      <a:pt x="6962" y="1429"/>
                      <a:pt x="5776" y="1003"/>
                      <a:pt x="4591" y="699"/>
                    </a:cubicBezTo>
                    <a:cubicBezTo>
                      <a:pt x="3922" y="517"/>
                      <a:pt x="3253" y="395"/>
                      <a:pt x="2585" y="274"/>
                    </a:cubicBezTo>
                    <a:cubicBezTo>
                      <a:pt x="2250" y="243"/>
                      <a:pt x="1946" y="183"/>
                      <a:pt x="1642" y="152"/>
                    </a:cubicBezTo>
                    <a:cubicBezTo>
                      <a:pt x="1156" y="91"/>
                      <a:pt x="609" y="91"/>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4"/>
              <p:cNvSpPr/>
              <p:nvPr/>
            </p:nvSpPr>
            <p:spPr>
              <a:xfrm>
                <a:off x="11410075" y="5037600"/>
                <a:ext cx="6100" cy="4575"/>
              </a:xfrm>
              <a:custGeom>
                <a:avLst/>
                <a:gdLst/>
                <a:ahLst/>
                <a:cxnLst/>
                <a:rect l="l" t="t" r="r" b="b"/>
                <a:pathLst>
                  <a:path w="244" h="183" extrusionOk="0">
                    <a:moveTo>
                      <a:pt x="122" y="0"/>
                    </a:moveTo>
                    <a:cubicBezTo>
                      <a:pt x="0" y="0"/>
                      <a:pt x="0" y="183"/>
                      <a:pt x="122" y="183"/>
                    </a:cubicBezTo>
                    <a:cubicBezTo>
                      <a:pt x="244" y="183"/>
                      <a:pt x="244"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4"/>
              <p:cNvSpPr/>
              <p:nvPr/>
            </p:nvSpPr>
            <p:spPr>
              <a:xfrm>
                <a:off x="11413125" y="5040625"/>
                <a:ext cx="9900" cy="11425"/>
              </a:xfrm>
              <a:custGeom>
                <a:avLst/>
                <a:gdLst/>
                <a:ahLst/>
                <a:cxnLst/>
                <a:rect l="l" t="t" r="r" b="b"/>
                <a:pathLst>
                  <a:path w="396" h="457" extrusionOk="0">
                    <a:moveTo>
                      <a:pt x="91" y="1"/>
                    </a:moveTo>
                    <a:cubicBezTo>
                      <a:pt x="61" y="1"/>
                      <a:pt x="30" y="31"/>
                      <a:pt x="30" y="31"/>
                    </a:cubicBezTo>
                    <a:cubicBezTo>
                      <a:pt x="0" y="62"/>
                      <a:pt x="0" y="62"/>
                      <a:pt x="0" y="92"/>
                    </a:cubicBezTo>
                    <a:cubicBezTo>
                      <a:pt x="0" y="123"/>
                      <a:pt x="0" y="153"/>
                      <a:pt x="30" y="153"/>
                    </a:cubicBezTo>
                    <a:cubicBezTo>
                      <a:pt x="61" y="214"/>
                      <a:pt x="91" y="244"/>
                      <a:pt x="152" y="305"/>
                    </a:cubicBezTo>
                    <a:cubicBezTo>
                      <a:pt x="152" y="335"/>
                      <a:pt x="182" y="366"/>
                      <a:pt x="213" y="366"/>
                    </a:cubicBezTo>
                    <a:cubicBezTo>
                      <a:pt x="213" y="396"/>
                      <a:pt x="243" y="427"/>
                      <a:pt x="274" y="427"/>
                    </a:cubicBezTo>
                    <a:cubicBezTo>
                      <a:pt x="304" y="457"/>
                      <a:pt x="334" y="457"/>
                      <a:pt x="365" y="457"/>
                    </a:cubicBezTo>
                    <a:cubicBezTo>
                      <a:pt x="395" y="427"/>
                      <a:pt x="395" y="396"/>
                      <a:pt x="395" y="366"/>
                    </a:cubicBezTo>
                    <a:lnTo>
                      <a:pt x="334" y="275"/>
                    </a:lnTo>
                    <a:cubicBezTo>
                      <a:pt x="304" y="244"/>
                      <a:pt x="304" y="214"/>
                      <a:pt x="274" y="183"/>
                    </a:cubicBezTo>
                    <a:cubicBezTo>
                      <a:pt x="243" y="123"/>
                      <a:pt x="182" y="92"/>
                      <a:pt x="152" y="31"/>
                    </a:cubicBezTo>
                    <a:cubicBezTo>
                      <a:pt x="152" y="31"/>
                      <a:pt x="122"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4"/>
              <p:cNvSpPr/>
              <p:nvPr/>
            </p:nvSpPr>
            <p:spPr>
              <a:xfrm>
                <a:off x="11425275" y="5058300"/>
                <a:ext cx="9150" cy="13525"/>
              </a:xfrm>
              <a:custGeom>
                <a:avLst/>
                <a:gdLst/>
                <a:ahLst/>
                <a:cxnLst/>
                <a:rect l="l" t="t" r="r" b="b"/>
                <a:pathLst>
                  <a:path w="366" h="541" extrusionOk="0">
                    <a:moveTo>
                      <a:pt x="65" y="1"/>
                    </a:moveTo>
                    <a:cubicBezTo>
                      <a:pt x="46" y="1"/>
                      <a:pt x="31" y="8"/>
                      <a:pt x="31" y="23"/>
                    </a:cubicBezTo>
                    <a:cubicBezTo>
                      <a:pt x="0" y="54"/>
                      <a:pt x="0" y="84"/>
                      <a:pt x="31" y="115"/>
                    </a:cubicBezTo>
                    <a:cubicBezTo>
                      <a:pt x="92" y="175"/>
                      <a:pt x="122" y="236"/>
                      <a:pt x="152" y="297"/>
                    </a:cubicBezTo>
                    <a:cubicBezTo>
                      <a:pt x="152" y="297"/>
                      <a:pt x="152" y="327"/>
                      <a:pt x="152" y="327"/>
                    </a:cubicBezTo>
                    <a:cubicBezTo>
                      <a:pt x="152" y="327"/>
                      <a:pt x="183" y="327"/>
                      <a:pt x="183" y="358"/>
                    </a:cubicBezTo>
                    <a:lnTo>
                      <a:pt x="183" y="388"/>
                    </a:lnTo>
                    <a:cubicBezTo>
                      <a:pt x="183" y="388"/>
                      <a:pt x="183" y="388"/>
                      <a:pt x="183" y="419"/>
                    </a:cubicBezTo>
                    <a:cubicBezTo>
                      <a:pt x="213" y="449"/>
                      <a:pt x="244" y="479"/>
                      <a:pt x="274" y="510"/>
                    </a:cubicBezTo>
                    <a:cubicBezTo>
                      <a:pt x="274" y="540"/>
                      <a:pt x="304" y="540"/>
                      <a:pt x="335" y="540"/>
                    </a:cubicBezTo>
                    <a:cubicBezTo>
                      <a:pt x="335" y="540"/>
                      <a:pt x="365" y="510"/>
                      <a:pt x="365" y="479"/>
                    </a:cubicBezTo>
                    <a:cubicBezTo>
                      <a:pt x="365" y="449"/>
                      <a:pt x="365" y="388"/>
                      <a:pt x="335" y="358"/>
                    </a:cubicBezTo>
                    <a:cubicBezTo>
                      <a:pt x="335" y="358"/>
                      <a:pt x="335" y="327"/>
                      <a:pt x="335" y="327"/>
                    </a:cubicBezTo>
                    <a:cubicBezTo>
                      <a:pt x="335" y="297"/>
                      <a:pt x="304" y="297"/>
                      <a:pt x="304" y="297"/>
                    </a:cubicBezTo>
                    <a:cubicBezTo>
                      <a:pt x="304" y="267"/>
                      <a:pt x="274" y="236"/>
                      <a:pt x="274" y="236"/>
                    </a:cubicBezTo>
                    <a:cubicBezTo>
                      <a:pt x="244" y="206"/>
                      <a:pt x="213" y="175"/>
                      <a:pt x="213" y="115"/>
                    </a:cubicBezTo>
                    <a:cubicBezTo>
                      <a:pt x="183" y="84"/>
                      <a:pt x="152" y="54"/>
                      <a:pt x="122" y="23"/>
                    </a:cubicBezTo>
                    <a:cubicBezTo>
                      <a:pt x="107" y="8"/>
                      <a:pt x="84"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4"/>
              <p:cNvSpPr/>
              <p:nvPr/>
            </p:nvSpPr>
            <p:spPr>
              <a:xfrm>
                <a:off x="11438625" y="5081500"/>
                <a:ext cx="83175" cy="218000"/>
              </a:xfrm>
              <a:custGeom>
                <a:avLst/>
                <a:gdLst/>
                <a:ahLst/>
                <a:cxnLst/>
                <a:rect l="l" t="t" r="r" b="b"/>
                <a:pathLst>
                  <a:path w="3327" h="8720" extrusionOk="0">
                    <a:moveTo>
                      <a:pt x="154" y="1"/>
                    </a:moveTo>
                    <a:cubicBezTo>
                      <a:pt x="82" y="1"/>
                      <a:pt x="0" y="72"/>
                      <a:pt x="44" y="159"/>
                    </a:cubicBezTo>
                    <a:cubicBezTo>
                      <a:pt x="1746" y="2682"/>
                      <a:pt x="2567" y="5691"/>
                      <a:pt x="3114" y="8640"/>
                    </a:cubicBezTo>
                    <a:cubicBezTo>
                      <a:pt x="3128" y="8696"/>
                      <a:pt x="3175" y="8720"/>
                      <a:pt x="3221" y="8720"/>
                    </a:cubicBezTo>
                    <a:cubicBezTo>
                      <a:pt x="3274" y="8720"/>
                      <a:pt x="3327" y="8688"/>
                      <a:pt x="3327" y="8640"/>
                    </a:cubicBezTo>
                    <a:cubicBezTo>
                      <a:pt x="3175" y="7120"/>
                      <a:pt x="2780" y="5600"/>
                      <a:pt x="2232" y="4172"/>
                    </a:cubicBezTo>
                    <a:cubicBezTo>
                      <a:pt x="1716" y="2713"/>
                      <a:pt x="986" y="1375"/>
                      <a:pt x="226" y="38"/>
                    </a:cubicBezTo>
                    <a:cubicBezTo>
                      <a:pt x="209" y="12"/>
                      <a:pt x="182" y="1"/>
                      <a:pt x="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4"/>
              <p:cNvSpPr/>
              <p:nvPr/>
            </p:nvSpPr>
            <p:spPr>
              <a:xfrm>
                <a:off x="11519500" y="5327575"/>
                <a:ext cx="13700" cy="138050"/>
              </a:xfrm>
              <a:custGeom>
                <a:avLst/>
                <a:gdLst/>
                <a:ahLst/>
                <a:cxnLst/>
                <a:rect l="l" t="t" r="r" b="b"/>
                <a:pathLst>
                  <a:path w="548" h="5522" extrusionOk="0">
                    <a:moveTo>
                      <a:pt x="118" y="1"/>
                    </a:moveTo>
                    <a:cubicBezTo>
                      <a:pt x="77" y="1"/>
                      <a:pt x="31" y="23"/>
                      <a:pt x="31" y="73"/>
                    </a:cubicBezTo>
                    <a:cubicBezTo>
                      <a:pt x="152" y="955"/>
                      <a:pt x="274" y="1836"/>
                      <a:pt x="304" y="2718"/>
                    </a:cubicBezTo>
                    <a:cubicBezTo>
                      <a:pt x="335" y="3630"/>
                      <a:pt x="183" y="4511"/>
                      <a:pt x="0" y="5423"/>
                    </a:cubicBezTo>
                    <a:cubicBezTo>
                      <a:pt x="0" y="5478"/>
                      <a:pt x="44" y="5521"/>
                      <a:pt x="92" y="5521"/>
                    </a:cubicBezTo>
                    <a:cubicBezTo>
                      <a:pt x="124" y="5521"/>
                      <a:pt x="159" y="5502"/>
                      <a:pt x="183" y="5453"/>
                    </a:cubicBezTo>
                    <a:cubicBezTo>
                      <a:pt x="456" y="4602"/>
                      <a:pt x="548" y="3660"/>
                      <a:pt x="548" y="2779"/>
                    </a:cubicBezTo>
                    <a:cubicBezTo>
                      <a:pt x="517" y="1867"/>
                      <a:pt x="335" y="955"/>
                      <a:pt x="183" y="43"/>
                    </a:cubicBezTo>
                    <a:cubicBezTo>
                      <a:pt x="183" y="16"/>
                      <a:pt x="152" y="1"/>
                      <a:pt x="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4"/>
              <p:cNvSpPr/>
              <p:nvPr/>
            </p:nvSpPr>
            <p:spPr>
              <a:xfrm>
                <a:off x="11509625" y="5489725"/>
                <a:ext cx="6100" cy="9900"/>
              </a:xfrm>
              <a:custGeom>
                <a:avLst/>
                <a:gdLst/>
                <a:ahLst/>
                <a:cxnLst/>
                <a:rect l="l" t="t" r="r" b="b"/>
                <a:pathLst>
                  <a:path w="244" h="396" extrusionOk="0">
                    <a:moveTo>
                      <a:pt x="122" y="1"/>
                    </a:moveTo>
                    <a:cubicBezTo>
                      <a:pt x="122" y="1"/>
                      <a:pt x="91" y="31"/>
                      <a:pt x="91" y="31"/>
                    </a:cubicBezTo>
                    <a:cubicBezTo>
                      <a:pt x="91" y="31"/>
                      <a:pt x="91" y="62"/>
                      <a:pt x="91" y="62"/>
                    </a:cubicBezTo>
                    <a:cubicBezTo>
                      <a:pt x="61" y="92"/>
                      <a:pt x="61" y="122"/>
                      <a:pt x="61" y="122"/>
                    </a:cubicBezTo>
                    <a:cubicBezTo>
                      <a:pt x="61" y="153"/>
                      <a:pt x="31" y="183"/>
                      <a:pt x="31" y="183"/>
                    </a:cubicBezTo>
                    <a:cubicBezTo>
                      <a:pt x="31" y="214"/>
                      <a:pt x="31" y="244"/>
                      <a:pt x="0" y="244"/>
                    </a:cubicBezTo>
                    <a:cubicBezTo>
                      <a:pt x="0" y="274"/>
                      <a:pt x="0" y="274"/>
                      <a:pt x="0" y="274"/>
                    </a:cubicBezTo>
                    <a:cubicBezTo>
                      <a:pt x="0" y="305"/>
                      <a:pt x="0" y="335"/>
                      <a:pt x="0" y="366"/>
                    </a:cubicBezTo>
                    <a:cubicBezTo>
                      <a:pt x="31" y="366"/>
                      <a:pt x="61" y="396"/>
                      <a:pt x="91" y="396"/>
                    </a:cubicBezTo>
                    <a:cubicBezTo>
                      <a:pt x="122" y="366"/>
                      <a:pt x="122" y="366"/>
                      <a:pt x="152" y="335"/>
                    </a:cubicBezTo>
                    <a:cubicBezTo>
                      <a:pt x="152" y="335"/>
                      <a:pt x="152" y="305"/>
                      <a:pt x="152" y="305"/>
                    </a:cubicBezTo>
                    <a:cubicBezTo>
                      <a:pt x="152" y="305"/>
                      <a:pt x="183" y="274"/>
                      <a:pt x="183" y="244"/>
                    </a:cubicBezTo>
                    <a:cubicBezTo>
                      <a:pt x="183" y="214"/>
                      <a:pt x="213" y="214"/>
                      <a:pt x="213" y="183"/>
                    </a:cubicBezTo>
                    <a:cubicBezTo>
                      <a:pt x="213" y="153"/>
                      <a:pt x="243" y="122"/>
                      <a:pt x="243" y="122"/>
                    </a:cubicBezTo>
                    <a:cubicBezTo>
                      <a:pt x="243" y="92"/>
                      <a:pt x="243" y="62"/>
                      <a:pt x="243" y="31"/>
                    </a:cubicBezTo>
                    <a:cubicBezTo>
                      <a:pt x="213" y="31"/>
                      <a:pt x="213" y="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4"/>
              <p:cNvSpPr/>
              <p:nvPr/>
            </p:nvSpPr>
            <p:spPr>
              <a:xfrm>
                <a:off x="10457175" y="5473575"/>
                <a:ext cx="5325" cy="21500"/>
              </a:xfrm>
              <a:custGeom>
                <a:avLst/>
                <a:gdLst/>
                <a:ahLst/>
                <a:cxnLst/>
                <a:rect l="l" t="t" r="r" b="b"/>
                <a:pathLst>
                  <a:path w="213" h="860" extrusionOk="0">
                    <a:moveTo>
                      <a:pt x="121" y="0"/>
                    </a:moveTo>
                    <a:cubicBezTo>
                      <a:pt x="81" y="0"/>
                      <a:pt x="61" y="45"/>
                      <a:pt x="61" y="69"/>
                    </a:cubicBezTo>
                    <a:cubicBezTo>
                      <a:pt x="61" y="191"/>
                      <a:pt x="61" y="312"/>
                      <a:pt x="31" y="434"/>
                    </a:cubicBezTo>
                    <a:cubicBezTo>
                      <a:pt x="31" y="556"/>
                      <a:pt x="0" y="677"/>
                      <a:pt x="31" y="799"/>
                    </a:cubicBezTo>
                    <a:cubicBezTo>
                      <a:pt x="31" y="829"/>
                      <a:pt x="31" y="860"/>
                      <a:pt x="91" y="860"/>
                    </a:cubicBezTo>
                    <a:cubicBezTo>
                      <a:pt x="122" y="860"/>
                      <a:pt x="152" y="829"/>
                      <a:pt x="152" y="799"/>
                    </a:cubicBezTo>
                    <a:cubicBezTo>
                      <a:pt x="183" y="677"/>
                      <a:pt x="183" y="556"/>
                      <a:pt x="183" y="434"/>
                    </a:cubicBezTo>
                    <a:cubicBezTo>
                      <a:pt x="213" y="312"/>
                      <a:pt x="213" y="191"/>
                      <a:pt x="213" y="69"/>
                    </a:cubicBezTo>
                    <a:cubicBezTo>
                      <a:pt x="213" y="39"/>
                      <a:pt x="183" y="8"/>
                      <a:pt x="152" y="8"/>
                    </a:cubicBezTo>
                    <a:cubicBezTo>
                      <a:pt x="141" y="3"/>
                      <a:pt x="130" y="0"/>
                      <a:pt x="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4"/>
              <p:cNvSpPr/>
              <p:nvPr/>
            </p:nvSpPr>
            <p:spPr>
              <a:xfrm>
                <a:off x="10464775" y="5485175"/>
                <a:ext cx="6100" cy="36025"/>
              </a:xfrm>
              <a:custGeom>
                <a:avLst/>
                <a:gdLst/>
                <a:ahLst/>
                <a:cxnLst/>
                <a:rect l="l" t="t" r="r" b="b"/>
                <a:pathLst>
                  <a:path w="244" h="1441" extrusionOk="0">
                    <a:moveTo>
                      <a:pt x="122" y="0"/>
                    </a:moveTo>
                    <a:cubicBezTo>
                      <a:pt x="76" y="0"/>
                      <a:pt x="31" y="31"/>
                      <a:pt x="31" y="92"/>
                    </a:cubicBezTo>
                    <a:cubicBezTo>
                      <a:pt x="0" y="517"/>
                      <a:pt x="31" y="943"/>
                      <a:pt x="91" y="1399"/>
                    </a:cubicBezTo>
                    <a:cubicBezTo>
                      <a:pt x="105" y="1426"/>
                      <a:pt x="137" y="1441"/>
                      <a:pt x="168" y="1441"/>
                    </a:cubicBezTo>
                    <a:cubicBezTo>
                      <a:pt x="207" y="1441"/>
                      <a:pt x="243" y="1418"/>
                      <a:pt x="243" y="1368"/>
                    </a:cubicBezTo>
                    <a:cubicBezTo>
                      <a:pt x="213" y="943"/>
                      <a:pt x="183" y="517"/>
                      <a:pt x="213" y="92"/>
                    </a:cubicBezTo>
                    <a:cubicBezTo>
                      <a:pt x="213" y="31"/>
                      <a:pt x="167"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4"/>
              <p:cNvSpPr/>
              <p:nvPr/>
            </p:nvSpPr>
            <p:spPr>
              <a:xfrm>
                <a:off x="10474650" y="5494850"/>
                <a:ext cx="7625" cy="65375"/>
              </a:xfrm>
              <a:custGeom>
                <a:avLst/>
                <a:gdLst/>
                <a:ahLst/>
                <a:cxnLst/>
                <a:rect l="l" t="t" r="r" b="b"/>
                <a:pathLst>
                  <a:path w="305" h="2615" extrusionOk="0">
                    <a:moveTo>
                      <a:pt x="80" y="1"/>
                    </a:moveTo>
                    <a:cubicBezTo>
                      <a:pt x="38" y="1"/>
                      <a:pt x="0" y="24"/>
                      <a:pt x="0" y="69"/>
                    </a:cubicBezTo>
                    <a:cubicBezTo>
                      <a:pt x="31" y="495"/>
                      <a:pt x="31" y="920"/>
                      <a:pt x="61" y="1376"/>
                    </a:cubicBezTo>
                    <a:cubicBezTo>
                      <a:pt x="61" y="1559"/>
                      <a:pt x="92" y="1771"/>
                      <a:pt x="92" y="1984"/>
                    </a:cubicBezTo>
                    <a:cubicBezTo>
                      <a:pt x="92" y="2106"/>
                      <a:pt x="92" y="2197"/>
                      <a:pt x="122" y="2319"/>
                    </a:cubicBezTo>
                    <a:cubicBezTo>
                      <a:pt x="122" y="2410"/>
                      <a:pt x="122" y="2501"/>
                      <a:pt x="183" y="2592"/>
                    </a:cubicBezTo>
                    <a:cubicBezTo>
                      <a:pt x="183" y="2607"/>
                      <a:pt x="198" y="2615"/>
                      <a:pt x="217" y="2615"/>
                    </a:cubicBezTo>
                    <a:cubicBezTo>
                      <a:pt x="236" y="2615"/>
                      <a:pt x="259" y="2607"/>
                      <a:pt x="274" y="2592"/>
                    </a:cubicBezTo>
                    <a:cubicBezTo>
                      <a:pt x="304" y="2501"/>
                      <a:pt x="304" y="2410"/>
                      <a:pt x="304" y="2319"/>
                    </a:cubicBezTo>
                    <a:cubicBezTo>
                      <a:pt x="304" y="2197"/>
                      <a:pt x="304" y="2106"/>
                      <a:pt x="274" y="2015"/>
                    </a:cubicBezTo>
                    <a:cubicBezTo>
                      <a:pt x="274" y="1802"/>
                      <a:pt x="274" y="1589"/>
                      <a:pt x="244" y="1376"/>
                    </a:cubicBezTo>
                    <a:cubicBezTo>
                      <a:pt x="213" y="951"/>
                      <a:pt x="183" y="525"/>
                      <a:pt x="183" y="69"/>
                    </a:cubicBezTo>
                    <a:cubicBezTo>
                      <a:pt x="168" y="24"/>
                      <a:pt x="122"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4"/>
              <p:cNvSpPr/>
              <p:nvPr/>
            </p:nvSpPr>
            <p:spPr>
              <a:xfrm>
                <a:off x="10489075" y="5529525"/>
                <a:ext cx="6875" cy="61675"/>
              </a:xfrm>
              <a:custGeom>
                <a:avLst/>
                <a:gdLst/>
                <a:ahLst/>
                <a:cxnLst/>
                <a:rect l="l" t="t" r="r" b="b"/>
                <a:pathLst>
                  <a:path w="275" h="2467" extrusionOk="0">
                    <a:moveTo>
                      <a:pt x="69" y="0"/>
                    </a:moveTo>
                    <a:cubicBezTo>
                      <a:pt x="34" y="0"/>
                      <a:pt x="1" y="24"/>
                      <a:pt x="1" y="81"/>
                    </a:cubicBezTo>
                    <a:lnTo>
                      <a:pt x="31" y="1266"/>
                    </a:lnTo>
                    <a:cubicBezTo>
                      <a:pt x="62" y="1448"/>
                      <a:pt x="62" y="1661"/>
                      <a:pt x="62" y="1843"/>
                    </a:cubicBezTo>
                    <a:cubicBezTo>
                      <a:pt x="92" y="2026"/>
                      <a:pt x="62" y="2239"/>
                      <a:pt x="122" y="2421"/>
                    </a:cubicBezTo>
                    <a:cubicBezTo>
                      <a:pt x="122" y="2451"/>
                      <a:pt x="145" y="2467"/>
                      <a:pt x="172" y="2467"/>
                    </a:cubicBezTo>
                    <a:cubicBezTo>
                      <a:pt x="198" y="2467"/>
                      <a:pt x="229" y="2451"/>
                      <a:pt x="244" y="2421"/>
                    </a:cubicBezTo>
                    <a:cubicBezTo>
                      <a:pt x="274" y="2239"/>
                      <a:pt x="244" y="2026"/>
                      <a:pt x="244" y="1843"/>
                    </a:cubicBezTo>
                    <a:cubicBezTo>
                      <a:pt x="214" y="1661"/>
                      <a:pt x="214" y="1448"/>
                      <a:pt x="214" y="1266"/>
                    </a:cubicBezTo>
                    <a:cubicBezTo>
                      <a:pt x="183" y="871"/>
                      <a:pt x="153" y="476"/>
                      <a:pt x="153" y="81"/>
                    </a:cubicBezTo>
                    <a:cubicBezTo>
                      <a:pt x="153" y="32"/>
                      <a:pt x="109"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4"/>
              <p:cNvSpPr/>
              <p:nvPr/>
            </p:nvSpPr>
            <p:spPr>
              <a:xfrm>
                <a:off x="10505050" y="5566300"/>
                <a:ext cx="7625" cy="62050"/>
              </a:xfrm>
              <a:custGeom>
                <a:avLst/>
                <a:gdLst/>
                <a:ahLst/>
                <a:cxnLst/>
                <a:rect l="l" t="t" r="r" b="b"/>
                <a:pathLst>
                  <a:path w="305" h="2482" extrusionOk="0">
                    <a:moveTo>
                      <a:pt x="76" y="0"/>
                    </a:moveTo>
                    <a:cubicBezTo>
                      <a:pt x="38" y="0"/>
                      <a:pt x="0" y="23"/>
                      <a:pt x="0" y="69"/>
                    </a:cubicBezTo>
                    <a:cubicBezTo>
                      <a:pt x="0" y="494"/>
                      <a:pt x="0" y="920"/>
                      <a:pt x="31" y="1376"/>
                    </a:cubicBezTo>
                    <a:cubicBezTo>
                      <a:pt x="31" y="1558"/>
                      <a:pt x="31" y="1771"/>
                      <a:pt x="31" y="1983"/>
                    </a:cubicBezTo>
                    <a:cubicBezTo>
                      <a:pt x="61" y="2135"/>
                      <a:pt x="61" y="2348"/>
                      <a:pt x="183" y="2470"/>
                    </a:cubicBezTo>
                    <a:cubicBezTo>
                      <a:pt x="191" y="2478"/>
                      <a:pt x="203" y="2482"/>
                      <a:pt x="217" y="2482"/>
                    </a:cubicBezTo>
                    <a:cubicBezTo>
                      <a:pt x="255" y="2482"/>
                      <a:pt x="304" y="2453"/>
                      <a:pt x="304" y="2409"/>
                    </a:cubicBezTo>
                    <a:cubicBezTo>
                      <a:pt x="274" y="2318"/>
                      <a:pt x="243" y="2257"/>
                      <a:pt x="243" y="2166"/>
                    </a:cubicBezTo>
                    <a:cubicBezTo>
                      <a:pt x="213" y="2075"/>
                      <a:pt x="213" y="1983"/>
                      <a:pt x="213" y="1892"/>
                    </a:cubicBezTo>
                    <a:cubicBezTo>
                      <a:pt x="213" y="1710"/>
                      <a:pt x="213" y="1497"/>
                      <a:pt x="213" y="1284"/>
                    </a:cubicBezTo>
                    <a:cubicBezTo>
                      <a:pt x="183" y="889"/>
                      <a:pt x="152" y="464"/>
                      <a:pt x="152" y="69"/>
                    </a:cubicBezTo>
                    <a:cubicBezTo>
                      <a:pt x="152" y="23"/>
                      <a:pt x="114"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4"/>
              <p:cNvSpPr/>
              <p:nvPr/>
            </p:nvSpPr>
            <p:spPr>
              <a:xfrm>
                <a:off x="10524050" y="5597625"/>
                <a:ext cx="7625" cy="62475"/>
              </a:xfrm>
              <a:custGeom>
                <a:avLst/>
                <a:gdLst/>
                <a:ahLst/>
                <a:cxnLst/>
                <a:rect l="l" t="t" r="r" b="b"/>
                <a:pathLst>
                  <a:path w="305" h="2499" extrusionOk="0">
                    <a:moveTo>
                      <a:pt x="91" y="1"/>
                    </a:moveTo>
                    <a:cubicBezTo>
                      <a:pt x="46" y="1"/>
                      <a:pt x="0" y="31"/>
                      <a:pt x="0" y="92"/>
                    </a:cubicBezTo>
                    <a:cubicBezTo>
                      <a:pt x="30" y="518"/>
                      <a:pt x="30" y="913"/>
                      <a:pt x="30" y="1338"/>
                    </a:cubicBezTo>
                    <a:cubicBezTo>
                      <a:pt x="61" y="1521"/>
                      <a:pt x="61" y="1733"/>
                      <a:pt x="61" y="1916"/>
                    </a:cubicBezTo>
                    <a:cubicBezTo>
                      <a:pt x="61" y="2037"/>
                      <a:pt x="61" y="2129"/>
                      <a:pt x="61" y="2250"/>
                    </a:cubicBezTo>
                    <a:cubicBezTo>
                      <a:pt x="91" y="2341"/>
                      <a:pt x="91" y="2402"/>
                      <a:pt x="152" y="2463"/>
                    </a:cubicBezTo>
                    <a:cubicBezTo>
                      <a:pt x="165" y="2489"/>
                      <a:pt x="183" y="2498"/>
                      <a:pt x="200" y="2498"/>
                    </a:cubicBezTo>
                    <a:cubicBezTo>
                      <a:pt x="223" y="2498"/>
                      <a:pt x="243" y="2481"/>
                      <a:pt x="243" y="2463"/>
                    </a:cubicBezTo>
                    <a:cubicBezTo>
                      <a:pt x="304" y="2372"/>
                      <a:pt x="274" y="2281"/>
                      <a:pt x="274" y="2189"/>
                    </a:cubicBezTo>
                    <a:cubicBezTo>
                      <a:pt x="274" y="2098"/>
                      <a:pt x="274" y="2007"/>
                      <a:pt x="274" y="1916"/>
                    </a:cubicBezTo>
                    <a:cubicBezTo>
                      <a:pt x="274" y="1733"/>
                      <a:pt x="274" y="1521"/>
                      <a:pt x="243" y="1308"/>
                    </a:cubicBezTo>
                    <a:cubicBezTo>
                      <a:pt x="243" y="913"/>
                      <a:pt x="213" y="487"/>
                      <a:pt x="182" y="92"/>
                    </a:cubicBezTo>
                    <a:cubicBezTo>
                      <a:pt x="182" y="31"/>
                      <a:pt x="137"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4"/>
              <p:cNvSpPr/>
              <p:nvPr/>
            </p:nvSpPr>
            <p:spPr>
              <a:xfrm>
                <a:off x="10540750" y="5631075"/>
                <a:ext cx="6100" cy="54175"/>
              </a:xfrm>
              <a:custGeom>
                <a:avLst/>
                <a:gdLst/>
                <a:ahLst/>
                <a:cxnLst/>
                <a:rect l="l" t="t" r="r" b="b"/>
                <a:pathLst>
                  <a:path w="244" h="2167" extrusionOk="0">
                    <a:moveTo>
                      <a:pt x="92" y="0"/>
                    </a:moveTo>
                    <a:cubicBezTo>
                      <a:pt x="46" y="0"/>
                      <a:pt x="1" y="31"/>
                      <a:pt x="1" y="92"/>
                    </a:cubicBezTo>
                    <a:cubicBezTo>
                      <a:pt x="1" y="426"/>
                      <a:pt x="1" y="760"/>
                      <a:pt x="1" y="1095"/>
                    </a:cubicBezTo>
                    <a:cubicBezTo>
                      <a:pt x="31" y="1277"/>
                      <a:pt x="31" y="1429"/>
                      <a:pt x="31" y="1611"/>
                    </a:cubicBezTo>
                    <a:cubicBezTo>
                      <a:pt x="31" y="1763"/>
                      <a:pt x="31" y="1946"/>
                      <a:pt x="62" y="2098"/>
                    </a:cubicBezTo>
                    <a:cubicBezTo>
                      <a:pt x="62" y="2143"/>
                      <a:pt x="92" y="2166"/>
                      <a:pt x="126" y="2166"/>
                    </a:cubicBezTo>
                    <a:cubicBezTo>
                      <a:pt x="160" y="2166"/>
                      <a:pt x="198" y="2143"/>
                      <a:pt x="214" y="2098"/>
                    </a:cubicBezTo>
                    <a:cubicBezTo>
                      <a:pt x="244" y="1946"/>
                      <a:pt x="214" y="1763"/>
                      <a:pt x="214" y="1611"/>
                    </a:cubicBezTo>
                    <a:cubicBezTo>
                      <a:pt x="214" y="1429"/>
                      <a:pt x="214" y="1277"/>
                      <a:pt x="214" y="1095"/>
                    </a:cubicBezTo>
                    <a:cubicBezTo>
                      <a:pt x="214" y="760"/>
                      <a:pt x="183" y="426"/>
                      <a:pt x="183" y="92"/>
                    </a:cubicBezTo>
                    <a:cubicBezTo>
                      <a:pt x="183" y="31"/>
                      <a:pt x="138"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4"/>
              <p:cNvSpPr/>
              <p:nvPr/>
            </p:nvSpPr>
            <p:spPr>
              <a:xfrm>
                <a:off x="10557475" y="5665275"/>
                <a:ext cx="5350" cy="52825"/>
              </a:xfrm>
              <a:custGeom>
                <a:avLst/>
                <a:gdLst/>
                <a:ahLst/>
                <a:cxnLst/>
                <a:rect l="l" t="t" r="r" b="b"/>
                <a:pathLst>
                  <a:path w="214" h="2113" extrusionOk="0">
                    <a:moveTo>
                      <a:pt x="122" y="0"/>
                    </a:moveTo>
                    <a:cubicBezTo>
                      <a:pt x="76" y="0"/>
                      <a:pt x="31" y="31"/>
                      <a:pt x="31" y="91"/>
                    </a:cubicBezTo>
                    <a:cubicBezTo>
                      <a:pt x="31" y="426"/>
                      <a:pt x="31" y="760"/>
                      <a:pt x="0" y="1094"/>
                    </a:cubicBezTo>
                    <a:cubicBezTo>
                      <a:pt x="0" y="1246"/>
                      <a:pt x="0" y="1429"/>
                      <a:pt x="0" y="1581"/>
                    </a:cubicBezTo>
                    <a:cubicBezTo>
                      <a:pt x="0" y="1733"/>
                      <a:pt x="0" y="1915"/>
                      <a:pt x="61" y="2067"/>
                    </a:cubicBezTo>
                    <a:cubicBezTo>
                      <a:pt x="61" y="2097"/>
                      <a:pt x="84" y="2113"/>
                      <a:pt x="111" y="2113"/>
                    </a:cubicBezTo>
                    <a:cubicBezTo>
                      <a:pt x="137" y="2113"/>
                      <a:pt x="168" y="2097"/>
                      <a:pt x="183" y="2067"/>
                    </a:cubicBezTo>
                    <a:cubicBezTo>
                      <a:pt x="213" y="1915"/>
                      <a:pt x="213" y="1733"/>
                      <a:pt x="213" y="1581"/>
                    </a:cubicBezTo>
                    <a:lnTo>
                      <a:pt x="213" y="1094"/>
                    </a:lnTo>
                    <a:cubicBezTo>
                      <a:pt x="213" y="760"/>
                      <a:pt x="213" y="426"/>
                      <a:pt x="213" y="91"/>
                    </a:cubicBezTo>
                    <a:cubicBezTo>
                      <a:pt x="213" y="31"/>
                      <a:pt x="168"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4"/>
              <p:cNvSpPr/>
              <p:nvPr/>
            </p:nvSpPr>
            <p:spPr>
              <a:xfrm>
                <a:off x="10571150" y="5691875"/>
                <a:ext cx="7625" cy="45425"/>
              </a:xfrm>
              <a:custGeom>
                <a:avLst/>
                <a:gdLst/>
                <a:ahLst/>
                <a:cxnLst/>
                <a:rect l="l" t="t" r="r" b="b"/>
                <a:pathLst>
                  <a:path w="305" h="1817" extrusionOk="0">
                    <a:moveTo>
                      <a:pt x="183" y="0"/>
                    </a:moveTo>
                    <a:cubicBezTo>
                      <a:pt x="137" y="0"/>
                      <a:pt x="92" y="30"/>
                      <a:pt x="92" y="91"/>
                    </a:cubicBezTo>
                    <a:cubicBezTo>
                      <a:pt x="92" y="365"/>
                      <a:pt x="92" y="669"/>
                      <a:pt x="92" y="942"/>
                    </a:cubicBezTo>
                    <a:cubicBezTo>
                      <a:pt x="92" y="1094"/>
                      <a:pt x="61" y="1216"/>
                      <a:pt x="61" y="1368"/>
                    </a:cubicBezTo>
                    <a:cubicBezTo>
                      <a:pt x="61" y="1489"/>
                      <a:pt x="1" y="1672"/>
                      <a:pt x="61" y="1793"/>
                    </a:cubicBezTo>
                    <a:cubicBezTo>
                      <a:pt x="77" y="1809"/>
                      <a:pt x="107" y="1816"/>
                      <a:pt x="137" y="1816"/>
                    </a:cubicBezTo>
                    <a:cubicBezTo>
                      <a:pt x="168" y="1816"/>
                      <a:pt x="198" y="1809"/>
                      <a:pt x="213" y="1793"/>
                    </a:cubicBezTo>
                    <a:cubicBezTo>
                      <a:pt x="244" y="1733"/>
                      <a:pt x="244" y="1641"/>
                      <a:pt x="244" y="1581"/>
                    </a:cubicBezTo>
                    <a:cubicBezTo>
                      <a:pt x="244" y="1520"/>
                      <a:pt x="274" y="1459"/>
                      <a:pt x="274" y="1398"/>
                    </a:cubicBezTo>
                    <a:cubicBezTo>
                      <a:pt x="274" y="1246"/>
                      <a:pt x="274" y="1094"/>
                      <a:pt x="274" y="942"/>
                    </a:cubicBezTo>
                    <a:cubicBezTo>
                      <a:pt x="305" y="669"/>
                      <a:pt x="274" y="365"/>
                      <a:pt x="274" y="91"/>
                    </a:cubicBezTo>
                    <a:cubicBezTo>
                      <a:pt x="274" y="30"/>
                      <a:pt x="229"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4"/>
              <p:cNvSpPr/>
              <p:nvPr/>
            </p:nvSpPr>
            <p:spPr>
              <a:xfrm>
                <a:off x="10594700" y="5721500"/>
                <a:ext cx="6125" cy="31000"/>
              </a:xfrm>
              <a:custGeom>
                <a:avLst/>
                <a:gdLst/>
                <a:ahLst/>
                <a:cxnLst/>
                <a:rect l="l" t="t" r="r" b="b"/>
                <a:pathLst>
                  <a:path w="245" h="1240" extrusionOk="0">
                    <a:moveTo>
                      <a:pt x="153" y="0"/>
                    </a:moveTo>
                    <a:cubicBezTo>
                      <a:pt x="92" y="0"/>
                      <a:pt x="62" y="31"/>
                      <a:pt x="62" y="92"/>
                    </a:cubicBezTo>
                    <a:cubicBezTo>
                      <a:pt x="31" y="274"/>
                      <a:pt x="1" y="456"/>
                      <a:pt x="1" y="669"/>
                    </a:cubicBezTo>
                    <a:cubicBezTo>
                      <a:pt x="1" y="760"/>
                      <a:pt x="1" y="852"/>
                      <a:pt x="1" y="943"/>
                    </a:cubicBezTo>
                    <a:cubicBezTo>
                      <a:pt x="1" y="973"/>
                      <a:pt x="1" y="1034"/>
                      <a:pt x="31" y="1095"/>
                    </a:cubicBezTo>
                    <a:cubicBezTo>
                      <a:pt x="31" y="1125"/>
                      <a:pt x="31" y="1186"/>
                      <a:pt x="62" y="1216"/>
                    </a:cubicBezTo>
                    <a:cubicBezTo>
                      <a:pt x="77" y="1231"/>
                      <a:pt x="100" y="1239"/>
                      <a:pt x="119" y="1239"/>
                    </a:cubicBezTo>
                    <a:cubicBezTo>
                      <a:pt x="138" y="1239"/>
                      <a:pt x="153" y="1231"/>
                      <a:pt x="153" y="1216"/>
                    </a:cubicBezTo>
                    <a:cubicBezTo>
                      <a:pt x="183" y="1155"/>
                      <a:pt x="183" y="1125"/>
                      <a:pt x="183" y="1064"/>
                    </a:cubicBezTo>
                    <a:lnTo>
                      <a:pt x="183" y="943"/>
                    </a:lnTo>
                    <a:cubicBezTo>
                      <a:pt x="183" y="852"/>
                      <a:pt x="183" y="730"/>
                      <a:pt x="183" y="639"/>
                    </a:cubicBezTo>
                    <a:cubicBezTo>
                      <a:pt x="183" y="456"/>
                      <a:pt x="214" y="274"/>
                      <a:pt x="244" y="92"/>
                    </a:cubicBezTo>
                    <a:cubicBezTo>
                      <a:pt x="244" y="31"/>
                      <a:pt x="18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4"/>
              <p:cNvSpPr/>
              <p:nvPr/>
            </p:nvSpPr>
            <p:spPr>
              <a:xfrm>
                <a:off x="10618575" y="5730800"/>
                <a:ext cx="5025" cy="20225"/>
              </a:xfrm>
              <a:custGeom>
                <a:avLst/>
                <a:gdLst/>
                <a:ahLst/>
                <a:cxnLst/>
                <a:rect l="l" t="t" r="r" b="b"/>
                <a:pathLst>
                  <a:path w="201" h="809" extrusionOk="0">
                    <a:moveTo>
                      <a:pt x="96" y="1"/>
                    </a:moveTo>
                    <a:cubicBezTo>
                      <a:pt x="49" y="1"/>
                      <a:pt x="0" y="41"/>
                      <a:pt x="19" y="115"/>
                    </a:cubicBezTo>
                    <a:cubicBezTo>
                      <a:pt x="49" y="206"/>
                      <a:pt x="49" y="328"/>
                      <a:pt x="49" y="419"/>
                    </a:cubicBezTo>
                    <a:cubicBezTo>
                      <a:pt x="49" y="480"/>
                      <a:pt x="49" y="540"/>
                      <a:pt x="49" y="571"/>
                    </a:cubicBezTo>
                    <a:cubicBezTo>
                      <a:pt x="49" y="601"/>
                      <a:pt x="49" y="631"/>
                      <a:pt x="49" y="662"/>
                    </a:cubicBezTo>
                    <a:cubicBezTo>
                      <a:pt x="49" y="692"/>
                      <a:pt x="49" y="692"/>
                      <a:pt x="19" y="723"/>
                    </a:cubicBezTo>
                    <a:cubicBezTo>
                      <a:pt x="19" y="776"/>
                      <a:pt x="49" y="808"/>
                      <a:pt x="81" y="808"/>
                    </a:cubicBezTo>
                    <a:cubicBezTo>
                      <a:pt x="104" y="808"/>
                      <a:pt x="127" y="791"/>
                      <a:pt x="140" y="753"/>
                    </a:cubicBezTo>
                    <a:cubicBezTo>
                      <a:pt x="171" y="753"/>
                      <a:pt x="171" y="723"/>
                      <a:pt x="171" y="692"/>
                    </a:cubicBezTo>
                    <a:cubicBezTo>
                      <a:pt x="171" y="662"/>
                      <a:pt x="201" y="631"/>
                      <a:pt x="201" y="601"/>
                    </a:cubicBezTo>
                    <a:cubicBezTo>
                      <a:pt x="201" y="540"/>
                      <a:pt x="201" y="480"/>
                      <a:pt x="201" y="419"/>
                    </a:cubicBezTo>
                    <a:cubicBezTo>
                      <a:pt x="201" y="297"/>
                      <a:pt x="201" y="176"/>
                      <a:pt x="171" y="54"/>
                    </a:cubicBezTo>
                    <a:cubicBezTo>
                      <a:pt x="159" y="18"/>
                      <a:pt x="128" y="1"/>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4"/>
              <p:cNvSpPr/>
              <p:nvPr/>
            </p:nvSpPr>
            <p:spPr>
              <a:xfrm>
                <a:off x="10633850" y="5749625"/>
                <a:ext cx="7225" cy="31350"/>
              </a:xfrm>
              <a:custGeom>
                <a:avLst/>
                <a:gdLst/>
                <a:ahLst/>
                <a:cxnLst/>
                <a:rect l="l" t="t" r="r" b="b"/>
                <a:pathLst>
                  <a:path w="289" h="1254" extrusionOk="0">
                    <a:moveTo>
                      <a:pt x="99" y="0"/>
                    </a:moveTo>
                    <a:cubicBezTo>
                      <a:pt x="46" y="0"/>
                      <a:pt x="0" y="30"/>
                      <a:pt x="15" y="91"/>
                    </a:cubicBezTo>
                    <a:cubicBezTo>
                      <a:pt x="15" y="274"/>
                      <a:pt x="15" y="456"/>
                      <a:pt x="46" y="638"/>
                    </a:cubicBezTo>
                    <a:cubicBezTo>
                      <a:pt x="46" y="821"/>
                      <a:pt x="46" y="1003"/>
                      <a:pt x="107" y="1185"/>
                    </a:cubicBezTo>
                    <a:cubicBezTo>
                      <a:pt x="107" y="1231"/>
                      <a:pt x="137" y="1254"/>
                      <a:pt x="171" y="1254"/>
                    </a:cubicBezTo>
                    <a:cubicBezTo>
                      <a:pt x="205" y="1254"/>
                      <a:pt x="243" y="1231"/>
                      <a:pt x="259" y="1185"/>
                    </a:cubicBezTo>
                    <a:cubicBezTo>
                      <a:pt x="289" y="1003"/>
                      <a:pt x="259" y="821"/>
                      <a:pt x="259" y="638"/>
                    </a:cubicBezTo>
                    <a:cubicBezTo>
                      <a:pt x="228" y="456"/>
                      <a:pt x="228" y="274"/>
                      <a:pt x="228" y="91"/>
                    </a:cubicBezTo>
                    <a:cubicBezTo>
                      <a:pt x="213" y="30"/>
                      <a:pt x="152"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4"/>
              <p:cNvSpPr/>
              <p:nvPr/>
            </p:nvSpPr>
            <p:spPr>
              <a:xfrm>
                <a:off x="10660825" y="5757225"/>
                <a:ext cx="6850" cy="41125"/>
              </a:xfrm>
              <a:custGeom>
                <a:avLst/>
                <a:gdLst/>
                <a:ahLst/>
                <a:cxnLst/>
                <a:rect l="l" t="t" r="r" b="b"/>
                <a:pathLst>
                  <a:path w="274" h="1645" extrusionOk="0">
                    <a:moveTo>
                      <a:pt x="91" y="0"/>
                    </a:moveTo>
                    <a:cubicBezTo>
                      <a:pt x="61" y="0"/>
                      <a:pt x="0" y="61"/>
                      <a:pt x="0" y="122"/>
                    </a:cubicBezTo>
                    <a:cubicBezTo>
                      <a:pt x="31" y="365"/>
                      <a:pt x="61" y="608"/>
                      <a:pt x="61" y="851"/>
                    </a:cubicBezTo>
                    <a:cubicBezTo>
                      <a:pt x="61" y="973"/>
                      <a:pt x="61" y="1094"/>
                      <a:pt x="61" y="1216"/>
                    </a:cubicBezTo>
                    <a:cubicBezTo>
                      <a:pt x="61" y="1337"/>
                      <a:pt x="61" y="1489"/>
                      <a:pt x="91" y="1581"/>
                    </a:cubicBezTo>
                    <a:cubicBezTo>
                      <a:pt x="110" y="1618"/>
                      <a:pt x="141" y="1644"/>
                      <a:pt x="168" y="1644"/>
                    </a:cubicBezTo>
                    <a:cubicBezTo>
                      <a:pt x="185" y="1644"/>
                      <a:pt x="201" y="1634"/>
                      <a:pt x="213" y="1611"/>
                    </a:cubicBezTo>
                    <a:cubicBezTo>
                      <a:pt x="274" y="1489"/>
                      <a:pt x="274" y="1368"/>
                      <a:pt x="274" y="1246"/>
                    </a:cubicBezTo>
                    <a:cubicBezTo>
                      <a:pt x="274" y="1125"/>
                      <a:pt x="274" y="1003"/>
                      <a:pt x="274" y="851"/>
                    </a:cubicBezTo>
                    <a:cubicBezTo>
                      <a:pt x="274" y="608"/>
                      <a:pt x="243" y="365"/>
                      <a:pt x="213" y="122"/>
                    </a:cubicBezTo>
                    <a:cubicBezTo>
                      <a:pt x="183" y="61"/>
                      <a:pt x="15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4"/>
              <p:cNvSpPr/>
              <p:nvPr/>
            </p:nvSpPr>
            <p:spPr>
              <a:xfrm>
                <a:off x="10683625" y="5792925"/>
                <a:ext cx="3825" cy="14275"/>
              </a:xfrm>
              <a:custGeom>
                <a:avLst/>
                <a:gdLst/>
                <a:ahLst/>
                <a:cxnLst/>
                <a:rect l="l" t="t" r="r" b="b"/>
                <a:pathLst>
                  <a:path w="153" h="571" extrusionOk="0">
                    <a:moveTo>
                      <a:pt x="61" y="1"/>
                    </a:moveTo>
                    <a:cubicBezTo>
                      <a:pt x="31" y="1"/>
                      <a:pt x="0" y="31"/>
                      <a:pt x="0" y="61"/>
                    </a:cubicBezTo>
                    <a:lnTo>
                      <a:pt x="0" y="305"/>
                    </a:lnTo>
                    <a:cubicBezTo>
                      <a:pt x="0" y="335"/>
                      <a:pt x="0" y="396"/>
                      <a:pt x="0" y="426"/>
                    </a:cubicBezTo>
                    <a:cubicBezTo>
                      <a:pt x="0" y="457"/>
                      <a:pt x="0" y="517"/>
                      <a:pt x="31" y="548"/>
                    </a:cubicBezTo>
                    <a:cubicBezTo>
                      <a:pt x="31" y="563"/>
                      <a:pt x="46" y="571"/>
                      <a:pt x="65" y="571"/>
                    </a:cubicBezTo>
                    <a:cubicBezTo>
                      <a:pt x="84" y="571"/>
                      <a:pt x="107" y="563"/>
                      <a:pt x="122" y="548"/>
                    </a:cubicBezTo>
                    <a:cubicBezTo>
                      <a:pt x="152" y="517"/>
                      <a:pt x="152" y="457"/>
                      <a:pt x="152" y="426"/>
                    </a:cubicBezTo>
                    <a:cubicBezTo>
                      <a:pt x="152" y="396"/>
                      <a:pt x="152" y="335"/>
                      <a:pt x="152" y="305"/>
                    </a:cubicBezTo>
                    <a:lnTo>
                      <a:pt x="152" y="61"/>
                    </a:lnTo>
                    <a:cubicBezTo>
                      <a:pt x="152"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4"/>
              <p:cNvSpPr/>
              <p:nvPr/>
            </p:nvSpPr>
            <p:spPr>
              <a:xfrm>
                <a:off x="10707925" y="5800525"/>
                <a:ext cx="5350" cy="34400"/>
              </a:xfrm>
              <a:custGeom>
                <a:avLst/>
                <a:gdLst/>
                <a:ahLst/>
                <a:cxnLst/>
                <a:rect l="l" t="t" r="r" b="b"/>
                <a:pathLst>
                  <a:path w="214" h="1376" extrusionOk="0">
                    <a:moveTo>
                      <a:pt x="122" y="1"/>
                    </a:moveTo>
                    <a:cubicBezTo>
                      <a:pt x="77" y="1"/>
                      <a:pt x="31" y="31"/>
                      <a:pt x="31" y="92"/>
                    </a:cubicBezTo>
                    <a:cubicBezTo>
                      <a:pt x="31" y="305"/>
                      <a:pt x="1" y="487"/>
                      <a:pt x="1" y="700"/>
                    </a:cubicBezTo>
                    <a:cubicBezTo>
                      <a:pt x="1" y="791"/>
                      <a:pt x="1" y="912"/>
                      <a:pt x="1" y="1004"/>
                    </a:cubicBezTo>
                    <a:cubicBezTo>
                      <a:pt x="1" y="1125"/>
                      <a:pt x="1" y="1216"/>
                      <a:pt x="31" y="1308"/>
                    </a:cubicBezTo>
                    <a:cubicBezTo>
                      <a:pt x="46" y="1353"/>
                      <a:pt x="77" y="1376"/>
                      <a:pt x="107" y="1376"/>
                    </a:cubicBezTo>
                    <a:cubicBezTo>
                      <a:pt x="138" y="1376"/>
                      <a:pt x="168" y="1353"/>
                      <a:pt x="183" y="1308"/>
                    </a:cubicBezTo>
                    <a:cubicBezTo>
                      <a:pt x="214" y="1216"/>
                      <a:pt x="214" y="1125"/>
                      <a:pt x="214" y="1004"/>
                    </a:cubicBezTo>
                    <a:cubicBezTo>
                      <a:pt x="214" y="912"/>
                      <a:pt x="214" y="791"/>
                      <a:pt x="214" y="700"/>
                    </a:cubicBezTo>
                    <a:cubicBezTo>
                      <a:pt x="214" y="487"/>
                      <a:pt x="214" y="305"/>
                      <a:pt x="214" y="92"/>
                    </a:cubicBezTo>
                    <a:cubicBezTo>
                      <a:pt x="214" y="31"/>
                      <a:pt x="168"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4"/>
              <p:cNvSpPr/>
              <p:nvPr/>
            </p:nvSpPr>
            <p:spPr>
              <a:xfrm>
                <a:off x="10733000" y="5814975"/>
                <a:ext cx="6875" cy="27225"/>
              </a:xfrm>
              <a:custGeom>
                <a:avLst/>
                <a:gdLst/>
                <a:ahLst/>
                <a:cxnLst/>
                <a:rect l="l" t="t" r="r" b="b"/>
                <a:pathLst>
                  <a:path w="275" h="1089" extrusionOk="0">
                    <a:moveTo>
                      <a:pt x="183" y="0"/>
                    </a:moveTo>
                    <a:cubicBezTo>
                      <a:pt x="122" y="0"/>
                      <a:pt x="92" y="30"/>
                      <a:pt x="92" y="91"/>
                    </a:cubicBezTo>
                    <a:cubicBezTo>
                      <a:pt x="92" y="243"/>
                      <a:pt x="62" y="395"/>
                      <a:pt x="62" y="547"/>
                    </a:cubicBezTo>
                    <a:cubicBezTo>
                      <a:pt x="31" y="699"/>
                      <a:pt x="1" y="851"/>
                      <a:pt x="1" y="1003"/>
                    </a:cubicBezTo>
                    <a:cubicBezTo>
                      <a:pt x="1" y="1056"/>
                      <a:pt x="42" y="1089"/>
                      <a:pt x="82" y="1089"/>
                    </a:cubicBezTo>
                    <a:cubicBezTo>
                      <a:pt x="111" y="1089"/>
                      <a:pt x="140" y="1072"/>
                      <a:pt x="153" y="1034"/>
                    </a:cubicBezTo>
                    <a:cubicBezTo>
                      <a:pt x="183" y="882"/>
                      <a:pt x="214" y="730"/>
                      <a:pt x="214" y="547"/>
                    </a:cubicBezTo>
                    <a:cubicBezTo>
                      <a:pt x="244" y="395"/>
                      <a:pt x="244" y="243"/>
                      <a:pt x="274" y="91"/>
                    </a:cubicBezTo>
                    <a:cubicBezTo>
                      <a:pt x="274" y="30"/>
                      <a:pt x="214"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4"/>
              <p:cNvSpPr/>
              <p:nvPr/>
            </p:nvSpPr>
            <p:spPr>
              <a:xfrm>
                <a:off x="10762650" y="5826175"/>
                <a:ext cx="3825" cy="21100"/>
              </a:xfrm>
              <a:custGeom>
                <a:avLst/>
                <a:gdLst/>
                <a:ahLst/>
                <a:cxnLst/>
                <a:rect l="l" t="t" r="r" b="b"/>
                <a:pathLst>
                  <a:path w="153" h="844" extrusionOk="0">
                    <a:moveTo>
                      <a:pt x="76" y="0"/>
                    </a:moveTo>
                    <a:cubicBezTo>
                      <a:pt x="38" y="0"/>
                      <a:pt x="0" y="23"/>
                      <a:pt x="0" y="69"/>
                    </a:cubicBezTo>
                    <a:lnTo>
                      <a:pt x="0" y="434"/>
                    </a:lnTo>
                    <a:lnTo>
                      <a:pt x="0" y="616"/>
                    </a:lnTo>
                    <a:cubicBezTo>
                      <a:pt x="0" y="677"/>
                      <a:pt x="0" y="738"/>
                      <a:pt x="31" y="798"/>
                    </a:cubicBezTo>
                    <a:cubicBezTo>
                      <a:pt x="31" y="829"/>
                      <a:pt x="54" y="844"/>
                      <a:pt x="76" y="844"/>
                    </a:cubicBezTo>
                    <a:cubicBezTo>
                      <a:pt x="99" y="844"/>
                      <a:pt x="122" y="829"/>
                      <a:pt x="122" y="798"/>
                    </a:cubicBezTo>
                    <a:cubicBezTo>
                      <a:pt x="152" y="738"/>
                      <a:pt x="152" y="677"/>
                      <a:pt x="152" y="616"/>
                    </a:cubicBezTo>
                    <a:lnTo>
                      <a:pt x="152" y="434"/>
                    </a:lnTo>
                    <a:lnTo>
                      <a:pt x="152" y="69"/>
                    </a:lnTo>
                    <a:cubicBezTo>
                      <a:pt x="152" y="23"/>
                      <a:pt x="114"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4"/>
              <p:cNvSpPr/>
              <p:nvPr/>
            </p:nvSpPr>
            <p:spPr>
              <a:xfrm>
                <a:off x="10790750" y="5845175"/>
                <a:ext cx="4600" cy="22250"/>
              </a:xfrm>
              <a:custGeom>
                <a:avLst/>
                <a:gdLst/>
                <a:ahLst/>
                <a:cxnLst/>
                <a:rect l="l" t="t" r="r" b="b"/>
                <a:pathLst>
                  <a:path w="184" h="890" extrusionOk="0">
                    <a:moveTo>
                      <a:pt x="92" y="0"/>
                    </a:moveTo>
                    <a:cubicBezTo>
                      <a:pt x="47" y="0"/>
                      <a:pt x="1" y="23"/>
                      <a:pt x="1" y="69"/>
                    </a:cubicBezTo>
                    <a:lnTo>
                      <a:pt x="1" y="494"/>
                    </a:lnTo>
                    <a:cubicBezTo>
                      <a:pt x="1" y="555"/>
                      <a:pt x="1" y="616"/>
                      <a:pt x="1" y="677"/>
                    </a:cubicBezTo>
                    <a:cubicBezTo>
                      <a:pt x="1" y="707"/>
                      <a:pt x="1" y="737"/>
                      <a:pt x="1" y="798"/>
                    </a:cubicBezTo>
                    <a:cubicBezTo>
                      <a:pt x="1" y="829"/>
                      <a:pt x="31" y="859"/>
                      <a:pt x="62" y="889"/>
                    </a:cubicBezTo>
                    <a:lnTo>
                      <a:pt x="123" y="889"/>
                    </a:lnTo>
                    <a:cubicBezTo>
                      <a:pt x="153" y="859"/>
                      <a:pt x="153" y="829"/>
                      <a:pt x="153" y="798"/>
                    </a:cubicBezTo>
                    <a:cubicBezTo>
                      <a:pt x="153" y="737"/>
                      <a:pt x="183" y="707"/>
                      <a:pt x="183" y="677"/>
                    </a:cubicBezTo>
                    <a:cubicBezTo>
                      <a:pt x="183" y="616"/>
                      <a:pt x="183" y="555"/>
                      <a:pt x="183" y="494"/>
                    </a:cubicBezTo>
                    <a:lnTo>
                      <a:pt x="183" y="69"/>
                    </a:lnTo>
                    <a:cubicBezTo>
                      <a:pt x="183" y="23"/>
                      <a:pt x="138"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4"/>
              <p:cNvSpPr/>
              <p:nvPr/>
            </p:nvSpPr>
            <p:spPr>
              <a:xfrm>
                <a:off x="10818875" y="5851150"/>
                <a:ext cx="9150" cy="23100"/>
              </a:xfrm>
              <a:custGeom>
                <a:avLst/>
                <a:gdLst/>
                <a:ahLst/>
                <a:cxnLst/>
                <a:rect l="l" t="t" r="r" b="b"/>
                <a:pathLst>
                  <a:path w="366" h="924" extrusionOk="0">
                    <a:moveTo>
                      <a:pt x="93" y="0"/>
                    </a:moveTo>
                    <a:cubicBezTo>
                      <a:pt x="64" y="0"/>
                      <a:pt x="31" y="28"/>
                      <a:pt x="31" y="73"/>
                    </a:cubicBezTo>
                    <a:cubicBezTo>
                      <a:pt x="1" y="225"/>
                      <a:pt x="1" y="377"/>
                      <a:pt x="31" y="529"/>
                    </a:cubicBezTo>
                    <a:cubicBezTo>
                      <a:pt x="61" y="620"/>
                      <a:pt x="92" y="681"/>
                      <a:pt x="122" y="742"/>
                    </a:cubicBezTo>
                    <a:cubicBezTo>
                      <a:pt x="122" y="772"/>
                      <a:pt x="153" y="802"/>
                      <a:pt x="183" y="833"/>
                    </a:cubicBezTo>
                    <a:cubicBezTo>
                      <a:pt x="213" y="894"/>
                      <a:pt x="244" y="924"/>
                      <a:pt x="305" y="924"/>
                    </a:cubicBezTo>
                    <a:cubicBezTo>
                      <a:pt x="335" y="924"/>
                      <a:pt x="365" y="894"/>
                      <a:pt x="365" y="863"/>
                    </a:cubicBezTo>
                    <a:cubicBezTo>
                      <a:pt x="365" y="833"/>
                      <a:pt x="365" y="802"/>
                      <a:pt x="335" y="772"/>
                    </a:cubicBezTo>
                    <a:cubicBezTo>
                      <a:pt x="305" y="742"/>
                      <a:pt x="305" y="711"/>
                      <a:pt x="274" y="681"/>
                    </a:cubicBezTo>
                    <a:cubicBezTo>
                      <a:pt x="244" y="620"/>
                      <a:pt x="244" y="559"/>
                      <a:pt x="213" y="498"/>
                    </a:cubicBezTo>
                    <a:cubicBezTo>
                      <a:pt x="183" y="377"/>
                      <a:pt x="183" y="255"/>
                      <a:pt x="213" y="134"/>
                    </a:cubicBezTo>
                    <a:cubicBezTo>
                      <a:pt x="213" y="73"/>
                      <a:pt x="183" y="12"/>
                      <a:pt x="122" y="12"/>
                    </a:cubicBezTo>
                    <a:cubicBezTo>
                      <a:pt x="114" y="4"/>
                      <a:pt x="104" y="0"/>
                      <a:pt x="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4"/>
              <p:cNvSpPr/>
              <p:nvPr/>
            </p:nvSpPr>
            <p:spPr>
              <a:xfrm>
                <a:off x="10857625" y="5858750"/>
                <a:ext cx="9150" cy="27975"/>
              </a:xfrm>
              <a:custGeom>
                <a:avLst/>
                <a:gdLst/>
                <a:ahLst/>
                <a:cxnLst/>
                <a:rect l="l" t="t" r="r" b="b"/>
                <a:pathLst>
                  <a:path w="366" h="1119" extrusionOk="0">
                    <a:moveTo>
                      <a:pt x="109" y="0"/>
                    </a:moveTo>
                    <a:cubicBezTo>
                      <a:pt x="94" y="0"/>
                      <a:pt x="78" y="4"/>
                      <a:pt x="62" y="12"/>
                    </a:cubicBezTo>
                    <a:cubicBezTo>
                      <a:pt x="1" y="12"/>
                      <a:pt x="1" y="73"/>
                      <a:pt x="1" y="134"/>
                    </a:cubicBezTo>
                    <a:cubicBezTo>
                      <a:pt x="31" y="286"/>
                      <a:pt x="62" y="468"/>
                      <a:pt x="92" y="620"/>
                    </a:cubicBezTo>
                    <a:cubicBezTo>
                      <a:pt x="92" y="711"/>
                      <a:pt x="92" y="772"/>
                      <a:pt x="122" y="863"/>
                    </a:cubicBezTo>
                    <a:cubicBezTo>
                      <a:pt x="153" y="954"/>
                      <a:pt x="153" y="1045"/>
                      <a:pt x="214" y="1106"/>
                    </a:cubicBezTo>
                    <a:cubicBezTo>
                      <a:pt x="222" y="1115"/>
                      <a:pt x="234" y="1119"/>
                      <a:pt x="246" y="1119"/>
                    </a:cubicBezTo>
                    <a:cubicBezTo>
                      <a:pt x="274" y="1119"/>
                      <a:pt x="305" y="1097"/>
                      <a:pt x="305" y="1076"/>
                    </a:cubicBezTo>
                    <a:cubicBezTo>
                      <a:pt x="366" y="1015"/>
                      <a:pt x="335" y="924"/>
                      <a:pt x="305" y="833"/>
                    </a:cubicBezTo>
                    <a:cubicBezTo>
                      <a:pt x="305" y="742"/>
                      <a:pt x="305" y="650"/>
                      <a:pt x="274" y="590"/>
                    </a:cubicBezTo>
                    <a:cubicBezTo>
                      <a:pt x="244" y="407"/>
                      <a:pt x="214" y="255"/>
                      <a:pt x="183" y="73"/>
                    </a:cubicBezTo>
                    <a:cubicBezTo>
                      <a:pt x="183" y="28"/>
                      <a:pt x="151" y="0"/>
                      <a:pt x="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4"/>
              <p:cNvSpPr/>
              <p:nvPr/>
            </p:nvSpPr>
            <p:spPr>
              <a:xfrm>
                <a:off x="10893350" y="5874225"/>
                <a:ext cx="6100" cy="17525"/>
              </a:xfrm>
              <a:custGeom>
                <a:avLst/>
                <a:gdLst/>
                <a:ahLst/>
                <a:cxnLst/>
                <a:rect l="l" t="t" r="r" b="b"/>
                <a:pathLst>
                  <a:path w="244" h="701" extrusionOk="0">
                    <a:moveTo>
                      <a:pt x="122" y="1"/>
                    </a:moveTo>
                    <a:cubicBezTo>
                      <a:pt x="92" y="1"/>
                      <a:pt x="31" y="31"/>
                      <a:pt x="0" y="92"/>
                    </a:cubicBezTo>
                    <a:cubicBezTo>
                      <a:pt x="0" y="183"/>
                      <a:pt x="0" y="274"/>
                      <a:pt x="0" y="366"/>
                    </a:cubicBezTo>
                    <a:cubicBezTo>
                      <a:pt x="0" y="426"/>
                      <a:pt x="0" y="487"/>
                      <a:pt x="0" y="518"/>
                    </a:cubicBezTo>
                    <a:cubicBezTo>
                      <a:pt x="31" y="578"/>
                      <a:pt x="61" y="609"/>
                      <a:pt x="61" y="670"/>
                    </a:cubicBezTo>
                    <a:cubicBezTo>
                      <a:pt x="92" y="700"/>
                      <a:pt x="152" y="700"/>
                      <a:pt x="183" y="700"/>
                    </a:cubicBezTo>
                    <a:cubicBezTo>
                      <a:pt x="213" y="670"/>
                      <a:pt x="244" y="639"/>
                      <a:pt x="244" y="609"/>
                    </a:cubicBezTo>
                    <a:cubicBezTo>
                      <a:pt x="244" y="578"/>
                      <a:pt x="213" y="578"/>
                      <a:pt x="213" y="578"/>
                    </a:cubicBezTo>
                    <a:lnTo>
                      <a:pt x="213" y="548"/>
                    </a:lnTo>
                    <a:cubicBezTo>
                      <a:pt x="213" y="518"/>
                      <a:pt x="213" y="487"/>
                      <a:pt x="213" y="457"/>
                    </a:cubicBezTo>
                    <a:cubicBezTo>
                      <a:pt x="213" y="457"/>
                      <a:pt x="213" y="426"/>
                      <a:pt x="183" y="396"/>
                    </a:cubicBezTo>
                    <a:cubicBezTo>
                      <a:pt x="183" y="396"/>
                      <a:pt x="183" y="366"/>
                      <a:pt x="183" y="366"/>
                    </a:cubicBezTo>
                    <a:cubicBezTo>
                      <a:pt x="183" y="305"/>
                      <a:pt x="183" y="274"/>
                      <a:pt x="183" y="244"/>
                    </a:cubicBezTo>
                    <a:cubicBezTo>
                      <a:pt x="183" y="214"/>
                      <a:pt x="183" y="183"/>
                      <a:pt x="183" y="183"/>
                    </a:cubicBezTo>
                    <a:cubicBezTo>
                      <a:pt x="183" y="183"/>
                      <a:pt x="183" y="183"/>
                      <a:pt x="183" y="153"/>
                    </a:cubicBezTo>
                    <a:cubicBezTo>
                      <a:pt x="213" y="153"/>
                      <a:pt x="213" y="153"/>
                      <a:pt x="213" y="123"/>
                    </a:cubicBezTo>
                    <a:cubicBezTo>
                      <a:pt x="213" y="92"/>
                      <a:pt x="183" y="3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4"/>
              <p:cNvSpPr/>
              <p:nvPr/>
            </p:nvSpPr>
            <p:spPr>
              <a:xfrm>
                <a:off x="10929825" y="5884125"/>
                <a:ext cx="6100" cy="12175"/>
              </a:xfrm>
              <a:custGeom>
                <a:avLst/>
                <a:gdLst/>
                <a:ahLst/>
                <a:cxnLst/>
                <a:rect l="l" t="t" r="r" b="b"/>
                <a:pathLst>
                  <a:path w="244" h="487" extrusionOk="0">
                    <a:moveTo>
                      <a:pt x="92" y="0"/>
                    </a:moveTo>
                    <a:cubicBezTo>
                      <a:pt x="31" y="30"/>
                      <a:pt x="0" y="61"/>
                      <a:pt x="0" y="122"/>
                    </a:cubicBezTo>
                    <a:cubicBezTo>
                      <a:pt x="31" y="182"/>
                      <a:pt x="31" y="243"/>
                      <a:pt x="61" y="274"/>
                    </a:cubicBezTo>
                    <a:lnTo>
                      <a:pt x="61" y="365"/>
                    </a:lnTo>
                    <a:cubicBezTo>
                      <a:pt x="61" y="365"/>
                      <a:pt x="61" y="395"/>
                      <a:pt x="92" y="395"/>
                    </a:cubicBezTo>
                    <a:cubicBezTo>
                      <a:pt x="92" y="426"/>
                      <a:pt x="92" y="456"/>
                      <a:pt x="122" y="456"/>
                    </a:cubicBezTo>
                    <a:cubicBezTo>
                      <a:pt x="122" y="486"/>
                      <a:pt x="152" y="486"/>
                      <a:pt x="183" y="486"/>
                    </a:cubicBezTo>
                    <a:cubicBezTo>
                      <a:pt x="183" y="486"/>
                      <a:pt x="213" y="456"/>
                      <a:pt x="213" y="456"/>
                    </a:cubicBezTo>
                    <a:cubicBezTo>
                      <a:pt x="244" y="426"/>
                      <a:pt x="244" y="395"/>
                      <a:pt x="244" y="395"/>
                    </a:cubicBezTo>
                    <a:cubicBezTo>
                      <a:pt x="244" y="365"/>
                      <a:pt x="244" y="365"/>
                      <a:pt x="244" y="334"/>
                    </a:cubicBezTo>
                    <a:cubicBezTo>
                      <a:pt x="244" y="304"/>
                      <a:pt x="244" y="274"/>
                      <a:pt x="244" y="243"/>
                    </a:cubicBezTo>
                    <a:lnTo>
                      <a:pt x="213" y="61"/>
                    </a:lnTo>
                    <a:cubicBezTo>
                      <a:pt x="213" y="61"/>
                      <a:pt x="183" y="3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4"/>
              <p:cNvSpPr/>
              <p:nvPr/>
            </p:nvSpPr>
            <p:spPr>
              <a:xfrm>
                <a:off x="10973125" y="5883150"/>
                <a:ext cx="6125" cy="12375"/>
              </a:xfrm>
              <a:custGeom>
                <a:avLst/>
                <a:gdLst/>
                <a:ahLst/>
                <a:cxnLst/>
                <a:rect l="l" t="t" r="r" b="b"/>
                <a:pathLst>
                  <a:path w="245" h="495" extrusionOk="0">
                    <a:moveTo>
                      <a:pt x="45" y="0"/>
                    </a:moveTo>
                    <a:cubicBezTo>
                      <a:pt x="21" y="0"/>
                      <a:pt x="1" y="45"/>
                      <a:pt x="1" y="69"/>
                    </a:cubicBezTo>
                    <a:cubicBezTo>
                      <a:pt x="1" y="161"/>
                      <a:pt x="1" y="221"/>
                      <a:pt x="31" y="313"/>
                    </a:cubicBezTo>
                    <a:cubicBezTo>
                      <a:pt x="62" y="343"/>
                      <a:pt x="62" y="404"/>
                      <a:pt x="92" y="434"/>
                    </a:cubicBezTo>
                    <a:cubicBezTo>
                      <a:pt x="123" y="434"/>
                      <a:pt x="123" y="465"/>
                      <a:pt x="123" y="465"/>
                    </a:cubicBezTo>
                    <a:cubicBezTo>
                      <a:pt x="153" y="465"/>
                      <a:pt x="153" y="495"/>
                      <a:pt x="153" y="495"/>
                    </a:cubicBezTo>
                    <a:lnTo>
                      <a:pt x="214" y="495"/>
                    </a:lnTo>
                    <a:cubicBezTo>
                      <a:pt x="214" y="495"/>
                      <a:pt x="244" y="495"/>
                      <a:pt x="244" y="465"/>
                    </a:cubicBezTo>
                    <a:cubicBezTo>
                      <a:pt x="244" y="434"/>
                      <a:pt x="244" y="434"/>
                      <a:pt x="244" y="404"/>
                    </a:cubicBezTo>
                    <a:cubicBezTo>
                      <a:pt x="244" y="404"/>
                      <a:pt x="214" y="373"/>
                      <a:pt x="214" y="373"/>
                    </a:cubicBezTo>
                    <a:cubicBezTo>
                      <a:pt x="214" y="343"/>
                      <a:pt x="214" y="313"/>
                      <a:pt x="183" y="313"/>
                    </a:cubicBezTo>
                    <a:cubicBezTo>
                      <a:pt x="183" y="313"/>
                      <a:pt x="183" y="282"/>
                      <a:pt x="183" y="282"/>
                    </a:cubicBezTo>
                    <a:cubicBezTo>
                      <a:pt x="183" y="221"/>
                      <a:pt x="153" y="191"/>
                      <a:pt x="153" y="161"/>
                    </a:cubicBezTo>
                    <a:cubicBezTo>
                      <a:pt x="153" y="161"/>
                      <a:pt x="153" y="130"/>
                      <a:pt x="153" y="130"/>
                    </a:cubicBezTo>
                    <a:lnTo>
                      <a:pt x="153" y="69"/>
                    </a:lnTo>
                    <a:cubicBezTo>
                      <a:pt x="153" y="39"/>
                      <a:pt x="123" y="9"/>
                      <a:pt x="62" y="9"/>
                    </a:cubicBezTo>
                    <a:cubicBezTo>
                      <a:pt x="56" y="3"/>
                      <a:pt x="50" y="0"/>
                      <a:pt x="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4"/>
              <p:cNvSpPr/>
              <p:nvPr/>
            </p:nvSpPr>
            <p:spPr>
              <a:xfrm>
                <a:off x="11005050" y="5887150"/>
                <a:ext cx="6875" cy="5350"/>
              </a:xfrm>
              <a:custGeom>
                <a:avLst/>
                <a:gdLst/>
                <a:ahLst/>
                <a:cxnLst/>
                <a:rect l="l" t="t" r="r" b="b"/>
                <a:pathLst>
                  <a:path w="275" h="214" extrusionOk="0">
                    <a:moveTo>
                      <a:pt x="122" y="1"/>
                    </a:moveTo>
                    <a:cubicBezTo>
                      <a:pt x="1" y="1"/>
                      <a:pt x="1" y="213"/>
                      <a:pt x="122" y="213"/>
                    </a:cubicBezTo>
                    <a:cubicBezTo>
                      <a:pt x="274" y="213"/>
                      <a:pt x="274"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4"/>
              <p:cNvSpPr/>
              <p:nvPr/>
            </p:nvSpPr>
            <p:spPr>
              <a:xfrm>
                <a:off x="11030900" y="5889425"/>
                <a:ext cx="5325" cy="3825"/>
              </a:xfrm>
              <a:custGeom>
                <a:avLst/>
                <a:gdLst/>
                <a:ahLst/>
                <a:cxnLst/>
                <a:rect l="l" t="t" r="r" b="b"/>
                <a:pathLst>
                  <a:path w="213" h="153" extrusionOk="0">
                    <a:moveTo>
                      <a:pt x="122" y="1"/>
                    </a:moveTo>
                    <a:cubicBezTo>
                      <a:pt x="0" y="1"/>
                      <a:pt x="0" y="153"/>
                      <a:pt x="122" y="153"/>
                    </a:cubicBezTo>
                    <a:cubicBezTo>
                      <a:pt x="213" y="153"/>
                      <a:pt x="213"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4"/>
              <p:cNvSpPr/>
              <p:nvPr/>
            </p:nvSpPr>
            <p:spPr>
              <a:xfrm>
                <a:off x="11044575" y="5889425"/>
                <a:ext cx="3050" cy="4600"/>
              </a:xfrm>
              <a:custGeom>
                <a:avLst/>
                <a:gdLst/>
                <a:ahLst/>
                <a:cxnLst/>
                <a:rect l="l" t="t" r="r" b="b"/>
                <a:pathLst>
                  <a:path w="122" h="184" extrusionOk="0">
                    <a:moveTo>
                      <a:pt x="61" y="1"/>
                    </a:moveTo>
                    <a:cubicBezTo>
                      <a:pt x="61" y="1"/>
                      <a:pt x="31" y="31"/>
                      <a:pt x="31" y="31"/>
                    </a:cubicBezTo>
                    <a:cubicBezTo>
                      <a:pt x="31" y="31"/>
                      <a:pt x="31" y="31"/>
                      <a:pt x="0" y="62"/>
                    </a:cubicBezTo>
                    <a:cubicBezTo>
                      <a:pt x="0" y="62"/>
                      <a:pt x="0" y="92"/>
                      <a:pt x="0" y="92"/>
                    </a:cubicBezTo>
                    <a:cubicBezTo>
                      <a:pt x="31" y="122"/>
                      <a:pt x="31" y="122"/>
                      <a:pt x="31" y="153"/>
                    </a:cubicBezTo>
                    <a:cubicBezTo>
                      <a:pt x="31" y="183"/>
                      <a:pt x="31" y="183"/>
                      <a:pt x="31" y="183"/>
                    </a:cubicBezTo>
                    <a:lnTo>
                      <a:pt x="91" y="183"/>
                    </a:lnTo>
                    <a:cubicBezTo>
                      <a:pt x="91" y="183"/>
                      <a:pt x="122" y="183"/>
                      <a:pt x="122" y="153"/>
                    </a:cubicBezTo>
                    <a:cubicBezTo>
                      <a:pt x="122" y="122"/>
                      <a:pt x="122" y="122"/>
                      <a:pt x="122" y="92"/>
                    </a:cubicBezTo>
                    <a:cubicBezTo>
                      <a:pt x="122" y="92"/>
                      <a:pt x="122" y="62"/>
                      <a:pt x="122" y="62"/>
                    </a:cubicBezTo>
                    <a:cubicBezTo>
                      <a:pt x="122" y="31"/>
                      <a:pt x="122" y="31"/>
                      <a:pt x="122" y="31"/>
                    </a:cubicBezTo>
                    <a:cubicBezTo>
                      <a:pt x="91" y="31"/>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4"/>
              <p:cNvSpPr/>
              <p:nvPr/>
            </p:nvSpPr>
            <p:spPr>
              <a:xfrm>
                <a:off x="11117525" y="5871200"/>
                <a:ext cx="9900" cy="5900"/>
              </a:xfrm>
              <a:custGeom>
                <a:avLst/>
                <a:gdLst/>
                <a:ahLst/>
                <a:cxnLst/>
                <a:rect l="l" t="t" r="r" b="b"/>
                <a:pathLst>
                  <a:path w="396" h="236" extrusionOk="0">
                    <a:moveTo>
                      <a:pt x="91" y="0"/>
                    </a:moveTo>
                    <a:cubicBezTo>
                      <a:pt x="91" y="0"/>
                      <a:pt x="61" y="0"/>
                      <a:pt x="31" y="31"/>
                    </a:cubicBezTo>
                    <a:cubicBezTo>
                      <a:pt x="31" y="61"/>
                      <a:pt x="0" y="61"/>
                      <a:pt x="0" y="122"/>
                    </a:cubicBezTo>
                    <a:cubicBezTo>
                      <a:pt x="0" y="152"/>
                      <a:pt x="31" y="183"/>
                      <a:pt x="31" y="183"/>
                    </a:cubicBezTo>
                    <a:cubicBezTo>
                      <a:pt x="61" y="213"/>
                      <a:pt x="61" y="213"/>
                      <a:pt x="91" y="213"/>
                    </a:cubicBezTo>
                    <a:cubicBezTo>
                      <a:pt x="107" y="228"/>
                      <a:pt x="122" y="236"/>
                      <a:pt x="133" y="236"/>
                    </a:cubicBezTo>
                    <a:cubicBezTo>
                      <a:pt x="144" y="236"/>
                      <a:pt x="152" y="228"/>
                      <a:pt x="152" y="213"/>
                    </a:cubicBezTo>
                    <a:lnTo>
                      <a:pt x="243" y="213"/>
                    </a:lnTo>
                    <a:cubicBezTo>
                      <a:pt x="274" y="213"/>
                      <a:pt x="274" y="213"/>
                      <a:pt x="304" y="183"/>
                    </a:cubicBezTo>
                    <a:lnTo>
                      <a:pt x="365" y="183"/>
                    </a:lnTo>
                    <a:cubicBezTo>
                      <a:pt x="365" y="152"/>
                      <a:pt x="365" y="152"/>
                      <a:pt x="395" y="152"/>
                    </a:cubicBezTo>
                    <a:cubicBezTo>
                      <a:pt x="395" y="122"/>
                      <a:pt x="395" y="122"/>
                      <a:pt x="395" y="122"/>
                    </a:cubicBezTo>
                    <a:cubicBezTo>
                      <a:pt x="395" y="92"/>
                      <a:pt x="395" y="92"/>
                      <a:pt x="395" y="61"/>
                    </a:cubicBezTo>
                    <a:cubicBezTo>
                      <a:pt x="365" y="61"/>
                      <a:pt x="365" y="61"/>
                      <a:pt x="365" y="31"/>
                    </a:cubicBezTo>
                    <a:lnTo>
                      <a:pt x="304" y="31"/>
                    </a:lnTo>
                    <a:cubicBezTo>
                      <a:pt x="274" y="31"/>
                      <a:pt x="274" y="31"/>
                      <a:pt x="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4"/>
              <p:cNvSpPr/>
              <p:nvPr/>
            </p:nvSpPr>
            <p:spPr>
              <a:xfrm>
                <a:off x="11141825" y="5862075"/>
                <a:ext cx="5350" cy="4575"/>
              </a:xfrm>
              <a:custGeom>
                <a:avLst/>
                <a:gdLst/>
                <a:ahLst/>
                <a:cxnLst/>
                <a:rect l="l" t="t" r="r" b="b"/>
                <a:pathLst>
                  <a:path w="214" h="183" extrusionOk="0">
                    <a:moveTo>
                      <a:pt x="62" y="1"/>
                    </a:moveTo>
                    <a:cubicBezTo>
                      <a:pt x="31" y="31"/>
                      <a:pt x="1" y="61"/>
                      <a:pt x="1" y="92"/>
                    </a:cubicBezTo>
                    <a:cubicBezTo>
                      <a:pt x="1" y="122"/>
                      <a:pt x="31" y="153"/>
                      <a:pt x="62" y="183"/>
                    </a:cubicBezTo>
                    <a:lnTo>
                      <a:pt x="153" y="183"/>
                    </a:lnTo>
                    <a:cubicBezTo>
                      <a:pt x="183" y="183"/>
                      <a:pt x="183" y="153"/>
                      <a:pt x="214" y="153"/>
                    </a:cubicBezTo>
                    <a:cubicBezTo>
                      <a:pt x="214" y="122"/>
                      <a:pt x="214" y="122"/>
                      <a:pt x="214" y="92"/>
                    </a:cubicBezTo>
                    <a:cubicBezTo>
                      <a:pt x="214" y="61"/>
                      <a:pt x="214" y="61"/>
                      <a:pt x="214" y="31"/>
                    </a:cubicBezTo>
                    <a:cubicBezTo>
                      <a:pt x="183" y="31"/>
                      <a:pt x="183" y="3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4"/>
              <p:cNvSpPr/>
              <p:nvPr/>
            </p:nvSpPr>
            <p:spPr>
              <a:xfrm>
                <a:off x="11175275" y="5849150"/>
                <a:ext cx="7625" cy="5350"/>
              </a:xfrm>
              <a:custGeom>
                <a:avLst/>
                <a:gdLst/>
                <a:ahLst/>
                <a:cxnLst/>
                <a:rect l="l" t="t" r="r" b="b"/>
                <a:pathLst>
                  <a:path w="305" h="214" extrusionOk="0">
                    <a:moveTo>
                      <a:pt x="91" y="1"/>
                    </a:moveTo>
                    <a:cubicBezTo>
                      <a:pt x="91" y="1"/>
                      <a:pt x="61" y="1"/>
                      <a:pt x="61" y="31"/>
                    </a:cubicBezTo>
                    <a:lnTo>
                      <a:pt x="31" y="31"/>
                    </a:lnTo>
                    <a:cubicBezTo>
                      <a:pt x="31" y="31"/>
                      <a:pt x="31" y="62"/>
                      <a:pt x="0" y="62"/>
                    </a:cubicBezTo>
                    <a:cubicBezTo>
                      <a:pt x="0" y="92"/>
                      <a:pt x="0" y="92"/>
                      <a:pt x="0" y="92"/>
                    </a:cubicBezTo>
                    <a:cubicBezTo>
                      <a:pt x="0" y="122"/>
                      <a:pt x="31" y="153"/>
                      <a:pt x="31" y="183"/>
                    </a:cubicBezTo>
                    <a:cubicBezTo>
                      <a:pt x="61" y="183"/>
                      <a:pt x="61" y="214"/>
                      <a:pt x="91" y="214"/>
                    </a:cubicBezTo>
                    <a:lnTo>
                      <a:pt x="122" y="214"/>
                    </a:lnTo>
                    <a:cubicBezTo>
                      <a:pt x="152" y="214"/>
                      <a:pt x="152" y="183"/>
                      <a:pt x="183" y="183"/>
                    </a:cubicBezTo>
                    <a:lnTo>
                      <a:pt x="274" y="183"/>
                    </a:lnTo>
                    <a:cubicBezTo>
                      <a:pt x="274" y="183"/>
                      <a:pt x="274" y="153"/>
                      <a:pt x="274" y="153"/>
                    </a:cubicBezTo>
                    <a:cubicBezTo>
                      <a:pt x="304" y="153"/>
                      <a:pt x="304" y="122"/>
                      <a:pt x="304" y="122"/>
                    </a:cubicBezTo>
                    <a:cubicBezTo>
                      <a:pt x="304" y="92"/>
                      <a:pt x="304" y="92"/>
                      <a:pt x="304" y="62"/>
                    </a:cubicBezTo>
                    <a:lnTo>
                      <a:pt x="274" y="62"/>
                    </a:lnTo>
                    <a:cubicBezTo>
                      <a:pt x="274" y="31"/>
                      <a:pt x="243" y="31"/>
                      <a:pt x="243" y="31"/>
                    </a:cubicBezTo>
                    <a:lnTo>
                      <a:pt x="183" y="31"/>
                    </a:lnTo>
                    <a:cubicBezTo>
                      <a:pt x="152" y="31"/>
                      <a:pt x="152"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4"/>
              <p:cNvSpPr/>
              <p:nvPr/>
            </p:nvSpPr>
            <p:spPr>
              <a:xfrm>
                <a:off x="11208700" y="5827125"/>
                <a:ext cx="5350" cy="7625"/>
              </a:xfrm>
              <a:custGeom>
                <a:avLst/>
                <a:gdLst/>
                <a:ahLst/>
                <a:cxnLst/>
                <a:rect l="l" t="t" r="r" b="b"/>
                <a:pathLst>
                  <a:path w="214" h="305" extrusionOk="0">
                    <a:moveTo>
                      <a:pt x="92" y="0"/>
                    </a:moveTo>
                    <a:cubicBezTo>
                      <a:pt x="92" y="0"/>
                      <a:pt x="61" y="0"/>
                      <a:pt x="61" y="31"/>
                    </a:cubicBezTo>
                    <a:lnTo>
                      <a:pt x="31" y="31"/>
                    </a:lnTo>
                    <a:cubicBezTo>
                      <a:pt x="31" y="31"/>
                      <a:pt x="1" y="61"/>
                      <a:pt x="1" y="61"/>
                    </a:cubicBezTo>
                    <a:cubicBezTo>
                      <a:pt x="1" y="92"/>
                      <a:pt x="1" y="92"/>
                      <a:pt x="1" y="92"/>
                    </a:cubicBezTo>
                    <a:cubicBezTo>
                      <a:pt x="1" y="122"/>
                      <a:pt x="1" y="122"/>
                      <a:pt x="1" y="152"/>
                    </a:cubicBezTo>
                    <a:cubicBezTo>
                      <a:pt x="31" y="183"/>
                      <a:pt x="61" y="213"/>
                      <a:pt x="92" y="274"/>
                    </a:cubicBezTo>
                    <a:cubicBezTo>
                      <a:pt x="92" y="274"/>
                      <a:pt x="122" y="274"/>
                      <a:pt x="122" y="304"/>
                    </a:cubicBezTo>
                    <a:lnTo>
                      <a:pt x="183" y="304"/>
                    </a:lnTo>
                    <a:cubicBezTo>
                      <a:pt x="183" y="274"/>
                      <a:pt x="213" y="274"/>
                      <a:pt x="213" y="274"/>
                    </a:cubicBezTo>
                    <a:cubicBezTo>
                      <a:pt x="213" y="244"/>
                      <a:pt x="213" y="213"/>
                      <a:pt x="213" y="213"/>
                    </a:cubicBezTo>
                    <a:cubicBezTo>
                      <a:pt x="213" y="152"/>
                      <a:pt x="183" y="122"/>
                      <a:pt x="183" y="61"/>
                    </a:cubicBezTo>
                    <a:cubicBezTo>
                      <a:pt x="183" y="61"/>
                      <a:pt x="153" y="61"/>
                      <a:pt x="153" y="31"/>
                    </a:cubicBezTo>
                    <a:lnTo>
                      <a:pt x="122" y="31"/>
                    </a:lnTo>
                    <a:cubicBezTo>
                      <a:pt x="122" y="0"/>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4"/>
              <p:cNvSpPr/>
              <p:nvPr/>
            </p:nvSpPr>
            <p:spPr>
              <a:xfrm>
                <a:off x="11236050" y="5813450"/>
                <a:ext cx="6875" cy="3825"/>
              </a:xfrm>
              <a:custGeom>
                <a:avLst/>
                <a:gdLst/>
                <a:ahLst/>
                <a:cxnLst/>
                <a:rect l="l" t="t" r="r" b="b"/>
                <a:pathLst>
                  <a:path w="275" h="153" extrusionOk="0">
                    <a:moveTo>
                      <a:pt x="62" y="0"/>
                    </a:moveTo>
                    <a:cubicBezTo>
                      <a:pt x="62" y="0"/>
                      <a:pt x="31" y="0"/>
                      <a:pt x="31" y="31"/>
                    </a:cubicBezTo>
                    <a:cubicBezTo>
                      <a:pt x="1" y="31"/>
                      <a:pt x="1" y="61"/>
                      <a:pt x="1" y="91"/>
                    </a:cubicBezTo>
                    <a:cubicBezTo>
                      <a:pt x="1" y="91"/>
                      <a:pt x="1" y="122"/>
                      <a:pt x="31" y="122"/>
                    </a:cubicBezTo>
                    <a:cubicBezTo>
                      <a:pt x="31" y="152"/>
                      <a:pt x="62" y="152"/>
                      <a:pt x="62" y="152"/>
                    </a:cubicBezTo>
                    <a:lnTo>
                      <a:pt x="214" y="152"/>
                    </a:lnTo>
                    <a:cubicBezTo>
                      <a:pt x="244" y="122"/>
                      <a:pt x="244" y="122"/>
                      <a:pt x="244" y="122"/>
                    </a:cubicBezTo>
                    <a:cubicBezTo>
                      <a:pt x="244" y="91"/>
                      <a:pt x="274" y="91"/>
                      <a:pt x="274" y="91"/>
                    </a:cubicBezTo>
                    <a:cubicBezTo>
                      <a:pt x="274" y="61"/>
                      <a:pt x="244" y="31"/>
                      <a:pt x="214" y="31"/>
                    </a:cubicBezTo>
                    <a:cubicBezTo>
                      <a:pt x="214" y="0"/>
                      <a:pt x="214"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4"/>
              <p:cNvSpPr/>
              <p:nvPr/>
            </p:nvSpPr>
            <p:spPr>
              <a:xfrm>
                <a:off x="11264925" y="5786100"/>
                <a:ext cx="9900" cy="15550"/>
              </a:xfrm>
              <a:custGeom>
                <a:avLst/>
                <a:gdLst/>
                <a:ahLst/>
                <a:cxnLst/>
                <a:rect l="l" t="t" r="r" b="b"/>
                <a:pathLst>
                  <a:path w="396" h="622" extrusionOk="0">
                    <a:moveTo>
                      <a:pt x="92" y="0"/>
                    </a:moveTo>
                    <a:cubicBezTo>
                      <a:pt x="31" y="30"/>
                      <a:pt x="1" y="61"/>
                      <a:pt x="31" y="122"/>
                    </a:cubicBezTo>
                    <a:cubicBezTo>
                      <a:pt x="62" y="213"/>
                      <a:pt x="92" y="274"/>
                      <a:pt x="122" y="365"/>
                    </a:cubicBezTo>
                    <a:cubicBezTo>
                      <a:pt x="153" y="426"/>
                      <a:pt x="183" y="517"/>
                      <a:pt x="244" y="608"/>
                    </a:cubicBezTo>
                    <a:cubicBezTo>
                      <a:pt x="264" y="608"/>
                      <a:pt x="285" y="621"/>
                      <a:pt x="305" y="621"/>
                    </a:cubicBezTo>
                    <a:cubicBezTo>
                      <a:pt x="315" y="621"/>
                      <a:pt x="325" y="618"/>
                      <a:pt x="335" y="608"/>
                    </a:cubicBezTo>
                    <a:cubicBezTo>
                      <a:pt x="366" y="608"/>
                      <a:pt x="396" y="578"/>
                      <a:pt x="396" y="547"/>
                    </a:cubicBezTo>
                    <a:cubicBezTo>
                      <a:pt x="396" y="486"/>
                      <a:pt x="366" y="456"/>
                      <a:pt x="366" y="395"/>
                    </a:cubicBezTo>
                    <a:cubicBezTo>
                      <a:pt x="335" y="365"/>
                      <a:pt x="335" y="304"/>
                      <a:pt x="305" y="274"/>
                    </a:cubicBezTo>
                    <a:cubicBezTo>
                      <a:pt x="274" y="182"/>
                      <a:pt x="244" y="122"/>
                      <a:pt x="214" y="61"/>
                    </a:cubicBezTo>
                    <a:cubicBezTo>
                      <a:pt x="214" y="30"/>
                      <a:pt x="18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4"/>
              <p:cNvSpPr/>
              <p:nvPr/>
            </p:nvSpPr>
            <p:spPr>
              <a:xfrm>
                <a:off x="11295325" y="5767100"/>
                <a:ext cx="6100" cy="15550"/>
              </a:xfrm>
              <a:custGeom>
                <a:avLst/>
                <a:gdLst/>
                <a:ahLst/>
                <a:cxnLst/>
                <a:rect l="l" t="t" r="r" b="b"/>
                <a:pathLst>
                  <a:path w="244" h="622" extrusionOk="0">
                    <a:moveTo>
                      <a:pt x="153" y="0"/>
                    </a:moveTo>
                    <a:cubicBezTo>
                      <a:pt x="92" y="0"/>
                      <a:pt x="31" y="31"/>
                      <a:pt x="31" y="61"/>
                    </a:cubicBezTo>
                    <a:cubicBezTo>
                      <a:pt x="1" y="152"/>
                      <a:pt x="1" y="243"/>
                      <a:pt x="1" y="335"/>
                    </a:cubicBezTo>
                    <a:cubicBezTo>
                      <a:pt x="1" y="395"/>
                      <a:pt x="1" y="426"/>
                      <a:pt x="31" y="486"/>
                    </a:cubicBezTo>
                    <a:cubicBezTo>
                      <a:pt x="31" y="517"/>
                      <a:pt x="31" y="517"/>
                      <a:pt x="62" y="547"/>
                    </a:cubicBezTo>
                    <a:cubicBezTo>
                      <a:pt x="62" y="578"/>
                      <a:pt x="92" y="578"/>
                      <a:pt x="122" y="608"/>
                    </a:cubicBezTo>
                    <a:cubicBezTo>
                      <a:pt x="132" y="618"/>
                      <a:pt x="143" y="622"/>
                      <a:pt x="153" y="622"/>
                    </a:cubicBezTo>
                    <a:cubicBezTo>
                      <a:pt x="173" y="622"/>
                      <a:pt x="193" y="608"/>
                      <a:pt x="213" y="608"/>
                    </a:cubicBezTo>
                    <a:cubicBezTo>
                      <a:pt x="213" y="608"/>
                      <a:pt x="244" y="578"/>
                      <a:pt x="244" y="547"/>
                    </a:cubicBezTo>
                    <a:cubicBezTo>
                      <a:pt x="244" y="517"/>
                      <a:pt x="244" y="486"/>
                      <a:pt x="244" y="486"/>
                    </a:cubicBezTo>
                    <a:cubicBezTo>
                      <a:pt x="244" y="456"/>
                      <a:pt x="213" y="426"/>
                      <a:pt x="213" y="426"/>
                    </a:cubicBezTo>
                    <a:cubicBezTo>
                      <a:pt x="213" y="395"/>
                      <a:pt x="213" y="395"/>
                      <a:pt x="213" y="365"/>
                    </a:cubicBezTo>
                    <a:cubicBezTo>
                      <a:pt x="213" y="365"/>
                      <a:pt x="213" y="335"/>
                      <a:pt x="213" y="335"/>
                    </a:cubicBezTo>
                    <a:cubicBezTo>
                      <a:pt x="183" y="304"/>
                      <a:pt x="183" y="243"/>
                      <a:pt x="183" y="213"/>
                    </a:cubicBezTo>
                    <a:cubicBezTo>
                      <a:pt x="183" y="213"/>
                      <a:pt x="183" y="213"/>
                      <a:pt x="213" y="183"/>
                    </a:cubicBezTo>
                    <a:cubicBezTo>
                      <a:pt x="213" y="152"/>
                      <a:pt x="213" y="152"/>
                      <a:pt x="213" y="122"/>
                    </a:cubicBezTo>
                    <a:cubicBezTo>
                      <a:pt x="213" y="61"/>
                      <a:pt x="183" y="31"/>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4"/>
              <p:cNvSpPr/>
              <p:nvPr/>
            </p:nvSpPr>
            <p:spPr>
              <a:xfrm>
                <a:off x="11325725" y="5748100"/>
                <a:ext cx="4575" cy="18625"/>
              </a:xfrm>
              <a:custGeom>
                <a:avLst/>
                <a:gdLst/>
                <a:ahLst/>
                <a:cxnLst/>
                <a:rect l="l" t="t" r="r" b="b"/>
                <a:pathLst>
                  <a:path w="183" h="745" extrusionOk="0">
                    <a:moveTo>
                      <a:pt x="92" y="0"/>
                    </a:moveTo>
                    <a:cubicBezTo>
                      <a:pt x="61" y="0"/>
                      <a:pt x="1" y="61"/>
                      <a:pt x="1" y="91"/>
                    </a:cubicBezTo>
                    <a:cubicBezTo>
                      <a:pt x="1" y="183"/>
                      <a:pt x="1" y="304"/>
                      <a:pt x="1" y="395"/>
                    </a:cubicBezTo>
                    <a:lnTo>
                      <a:pt x="1" y="517"/>
                    </a:lnTo>
                    <a:lnTo>
                      <a:pt x="1" y="608"/>
                    </a:lnTo>
                    <a:lnTo>
                      <a:pt x="1" y="639"/>
                    </a:lnTo>
                    <a:cubicBezTo>
                      <a:pt x="1" y="669"/>
                      <a:pt x="1" y="669"/>
                      <a:pt x="31" y="699"/>
                    </a:cubicBezTo>
                    <a:cubicBezTo>
                      <a:pt x="31" y="730"/>
                      <a:pt x="61" y="745"/>
                      <a:pt x="96" y="745"/>
                    </a:cubicBezTo>
                    <a:cubicBezTo>
                      <a:pt x="130" y="745"/>
                      <a:pt x="168" y="730"/>
                      <a:pt x="183" y="699"/>
                    </a:cubicBezTo>
                    <a:cubicBezTo>
                      <a:pt x="183" y="669"/>
                      <a:pt x="183" y="639"/>
                      <a:pt x="183" y="608"/>
                    </a:cubicBezTo>
                    <a:lnTo>
                      <a:pt x="183" y="517"/>
                    </a:lnTo>
                    <a:lnTo>
                      <a:pt x="183" y="365"/>
                    </a:lnTo>
                    <a:cubicBezTo>
                      <a:pt x="183" y="274"/>
                      <a:pt x="183" y="183"/>
                      <a:pt x="183" y="91"/>
                    </a:cubicBezTo>
                    <a:cubicBezTo>
                      <a:pt x="183" y="31"/>
                      <a:pt x="153"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4"/>
              <p:cNvSpPr/>
              <p:nvPr/>
            </p:nvSpPr>
            <p:spPr>
              <a:xfrm>
                <a:off x="11347775" y="5716950"/>
                <a:ext cx="7600" cy="11400"/>
              </a:xfrm>
              <a:custGeom>
                <a:avLst/>
                <a:gdLst/>
                <a:ahLst/>
                <a:cxnLst/>
                <a:rect l="l" t="t" r="r" b="b"/>
                <a:pathLst>
                  <a:path w="304" h="456" extrusionOk="0">
                    <a:moveTo>
                      <a:pt x="61" y="0"/>
                    </a:moveTo>
                    <a:cubicBezTo>
                      <a:pt x="30" y="0"/>
                      <a:pt x="0" y="61"/>
                      <a:pt x="0" y="91"/>
                    </a:cubicBezTo>
                    <a:cubicBezTo>
                      <a:pt x="30" y="152"/>
                      <a:pt x="61" y="213"/>
                      <a:pt x="61" y="274"/>
                    </a:cubicBezTo>
                    <a:cubicBezTo>
                      <a:pt x="91" y="304"/>
                      <a:pt x="91" y="334"/>
                      <a:pt x="122" y="365"/>
                    </a:cubicBezTo>
                    <a:cubicBezTo>
                      <a:pt x="122" y="365"/>
                      <a:pt x="122" y="395"/>
                      <a:pt x="122" y="426"/>
                    </a:cubicBezTo>
                    <a:cubicBezTo>
                      <a:pt x="152" y="456"/>
                      <a:pt x="182" y="456"/>
                      <a:pt x="243" y="456"/>
                    </a:cubicBezTo>
                    <a:cubicBezTo>
                      <a:pt x="274" y="456"/>
                      <a:pt x="304" y="395"/>
                      <a:pt x="304" y="365"/>
                    </a:cubicBezTo>
                    <a:cubicBezTo>
                      <a:pt x="304" y="365"/>
                      <a:pt x="274" y="334"/>
                      <a:pt x="274" y="304"/>
                    </a:cubicBezTo>
                    <a:cubicBezTo>
                      <a:pt x="274" y="274"/>
                      <a:pt x="243" y="243"/>
                      <a:pt x="243" y="213"/>
                    </a:cubicBezTo>
                    <a:lnTo>
                      <a:pt x="182" y="61"/>
                    </a:lnTo>
                    <a:cubicBezTo>
                      <a:pt x="152" y="30"/>
                      <a:pt x="152" y="3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4"/>
              <p:cNvSpPr/>
              <p:nvPr/>
            </p:nvSpPr>
            <p:spPr>
              <a:xfrm>
                <a:off x="11373600" y="5691100"/>
                <a:ext cx="8375" cy="6100"/>
              </a:xfrm>
              <a:custGeom>
                <a:avLst/>
                <a:gdLst/>
                <a:ahLst/>
                <a:cxnLst/>
                <a:rect l="l" t="t" r="r" b="b"/>
                <a:pathLst>
                  <a:path w="335" h="244" extrusionOk="0">
                    <a:moveTo>
                      <a:pt x="92" y="1"/>
                    </a:moveTo>
                    <a:cubicBezTo>
                      <a:pt x="61" y="1"/>
                      <a:pt x="61" y="1"/>
                      <a:pt x="31" y="31"/>
                    </a:cubicBezTo>
                    <a:cubicBezTo>
                      <a:pt x="31" y="31"/>
                      <a:pt x="31" y="31"/>
                      <a:pt x="31" y="61"/>
                    </a:cubicBezTo>
                    <a:cubicBezTo>
                      <a:pt x="0" y="61"/>
                      <a:pt x="0" y="92"/>
                      <a:pt x="0" y="92"/>
                    </a:cubicBezTo>
                    <a:cubicBezTo>
                      <a:pt x="0" y="122"/>
                      <a:pt x="0" y="122"/>
                      <a:pt x="31" y="153"/>
                    </a:cubicBezTo>
                    <a:cubicBezTo>
                      <a:pt x="31" y="183"/>
                      <a:pt x="31" y="183"/>
                      <a:pt x="61" y="213"/>
                    </a:cubicBezTo>
                    <a:cubicBezTo>
                      <a:pt x="61" y="213"/>
                      <a:pt x="61" y="213"/>
                      <a:pt x="92" y="244"/>
                    </a:cubicBezTo>
                    <a:lnTo>
                      <a:pt x="152" y="244"/>
                    </a:lnTo>
                    <a:cubicBezTo>
                      <a:pt x="183" y="244"/>
                      <a:pt x="244" y="244"/>
                      <a:pt x="274" y="213"/>
                    </a:cubicBezTo>
                    <a:cubicBezTo>
                      <a:pt x="274" y="183"/>
                      <a:pt x="304" y="183"/>
                      <a:pt x="304" y="153"/>
                    </a:cubicBezTo>
                    <a:cubicBezTo>
                      <a:pt x="335" y="122"/>
                      <a:pt x="335" y="122"/>
                      <a:pt x="335" y="122"/>
                    </a:cubicBezTo>
                    <a:cubicBezTo>
                      <a:pt x="335" y="92"/>
                      <a:pt x="304" y="61"/>
                      <a:pt x="274" y="61"/>
                    </a:cubicBezTo>
                    <a:cubicBezTo>
                      <a:pt x="259" y="46"/>
                      <a:pt x="244" y="39"/>
                      <a:pt x="232" y="39"/>
                    </a:cubicBezTo>
                    <a:cubicBezTo>
                      <a:pt x="221" y="39"/>
                      <a:pt x="213" y="46"/>
                      <a:pt x="213" y="61"/>
                    </a:cubicBezTo>
                    <a:lnTo>
                      <a:pt x="183" y="61"/>
                    </a:lnTo>
                    <a:cubicBezTo>
                      <a:pt x="183" y="61"/>
                      <a:pt x="183" y="92"/>
                      <a:pt x="183" y="92"/>
                    </a:cubicBezTo>
                    <a:cubicBezTo>
                      <a:pt x="183" y="61"/>
                      <a:pt x="152" y="61"/>
                      <a:pt x="152" y="61"/>
                    </a:cubicBezTo>
                    <a:lnTo>
                      <a:pt x="152" y="61"/>
                    </a:lnTo>
                    <a:cubicBezTo>
                      <a:pt x="152" y="61"/>
                      <a:pt x="152" y="61"/>
                      <a:pt x="152" y="61"/>
                    </a:cubicBezTo>
                    <a:cubicBezTo>
                      <a:pt x="182" y="61"/>
                      <a:pt x="183" y="61"/>
                      <a:pt x="183" y="91"/>
                    </a:cubicBezTo>
                    <a:lnTo>
                      <a:pt x="183" y="91"/>
                    </a:lnTo>
                    <a:cubicBezTo>
                      <a:pt x="183" y="61"/>
                      <a:pt x="182" y="61"/>
                      <a:pt x="152" y="31"/>
                    </a:cubicBezTo>
                    <a:cubicBezTo>
                      <a:pt x="152" y="31"/>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4"/>
              <p:cNvSpPr/>
              <p:nvPr/>
            </p:nvSpPr>
            <p:spPr>
              <a:xfrm>
                <a:off x="11398675" y="5657850"/>
                <a:ext cx="6875" cy="5925"/>
              </a:xfrm>
              <a:custGeom>
                <a:avLst/>
                <a:gdLst/>
                <a:ahLst/>
                <a:cxnLst/>
                <a:rect l="l" t="t" r="r" b="b"/>
                <a:pathLst>
                  <a:path w="275" h="237" extrusionOk="0">
                    <a:moveTo>
                      <a:pt x="103" y="1"/>
                    </a:moveTo>
                    <a:cubicBezTo>
                      <a:pt x="92" y="1"/>
                      <a:pt x="77" y="8"/>
                      <a:pt x="61" y="24"/>
                    </a:cubicBezTo>
                    <a:cubicBezTo>
                      <a:pt x="31" y="24"/>
                      <a:pt x="31" y="24"/>
                      <a:pt x="1" y="54"/>
                    </a:cubicBezTo>
                    <a:cubicBezTo>
                      <a:pt x="1" y="84"/>
                      <a:pt x="1" y="84"/>
                      <a:pt x="1" y="115"/>
                    </a:cubicBezTo>
                    <a:cubicBezTo>
                      <a:pt x="1" y="115"/>
                      <a:pt x="1" y="145"/>
                      <a:pt x="1" y="145"/>
                    </a:cubicBezTo>
                    <a:cubicBezTo>
                      <a:pt x="31" y="145"/>
                      <a:pt x="31" y="176"/>
                      <a:pt x="61" y="176"/>
                    </a:cubicBezTo>
                    <a:cubicBezTo>
                      <a:pt x="61" y="176"/>
                      <a:pt x="92" y="176"/>
                      <a:pt x="122" y="206"/>
                    </a:cubicBezTo>
                    <a:cubicBezTo>
                      <a:pt x="153" y="206"/>
                      <a:pt x="153" y="236"/>
                      <a:pt x="183" y="236"/>
                    </a:cubicBezTo>
                    <a:cubicBezTo>
                      <a:pt x="183" y="236"/>
                      <a:pt x="213" y="236"/>
                      <a:pt x="213" y="206"/>
                    </a:cubicBezTo>
                    <a:lnTo>
                      <a:pt x="244" y="206"/>
                    </a:lnTo>
                    <a:cubicBezTo>
                      <a:pt x="274" y="206"/>
                      <a:pt x="274" y="176"/>
                      <a:pt x="274" y="176"/>
                    </a:cubicBezTo>
                    <a:cubicBezTo>
                      <a:pt x="274" y="176"/>
                      <a:pt x="274" y="145"/>
                      <a:pt x="274" y="145"/>
                    </a:cubicBezTo>
                    <a:cubicBezTo>
                      <a:pt x="274" y="115"/>
                      <a:pt x="274" y="115"/>
                      <a:pt x="244" y="115"/>
                    </a:cubicBezTo>
                    <a:cubicBezTo>
                      <a:pt x="244" y="84"/>
                      <a:pt x="213" y="54"/>
                      <a:pt x="183" y="54"/>
                    </a:cubicBezTo>
                    <a:cubicBezTo>
                      <a:pt x="183" y="54"/>
                      <a:pt x="153" y="24"/>
                      <a:pt x="122" y="24"/>
                    </a:cubicBezTo>
                    <a:cubicBezTo>
                      <a:pt x="122" y="8"/>
                      <a:pt x="115" y="1"/>
                      <a:pt x="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4"/>
              <p:cNvSpPr/>
              <p:nvPr/>
            </p:nvSpPr>
            <p:spPr>
              <a:xfrm>
                <a:off x="11426800" y="5622725"/>
                <a:ext cx="5325" cy="4575"/>
              </a:xfrm>
              <a:custGeom>
                <a:avLst/>
                <a:gdLst/>
                <a:ahLst/>
                <a:cxnLst/>
                <a:rect l="l" t="t" r="r" b="b"/>
                <a:pathLst>
                  <a:path w="213" h="183" extrusionOk="0">
                    <a:moveTo>
                      <a:pt x="122" y="0"/>
                    </a:moveTo>
                    <a:cubicBezTo>
                      <a:pt x="0" y="30"/>
                      <a:pt x="0" y="182"/>
                      <a:pt x="122" y="182"/>
                    </a:cubicBezTo>
                    <a:cubicBezTo>
                      <a:pt x="213" y="182"/>
                      <a:pt x="213"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4"/>
              <p:cNvSpPr/>
              <p:nvPr/>
            </p:nvSpPr>
            <p:spPr>
              <a:xfrm>
                <a:off x="11432100" y="5598400"/>
                <a:ext cx="3825" cy="6850"/>
              </a:xfrm>
              <a:custGeom>
                <a:avLst/>
                <a:gdLst/>
                <a:ahLst/>
                <a:cxnLst/>
                <a:rect l="l" t="t" r="r" b="b"/>
                <a:pathLst>
                  <a:path w="153" h="274" extrusionOk="0">
                    <a:moveTo>
                      <a:pt x="92" y="0"/>
                    </a:moveTo>
                    <a:cubicBezTo>
                      <a:pt x="62" y="0"/>
                      <a:pt x="62" y="0"/>
                      <a:pt x="31" y="31"/>
                    </a:cubicBezTo>
                    <a:cubicBezTo>
                      <a:pt x="31" y="31"/>
                      <a:pt x="31" y="61"/>
                      <a:pt x="31" y="61"/>
                    </a:cubicBezTo>
                    <a:lnTo>
                      <a:pt x="1" y="183"/>
                    </a:lnTo>
                    <a:cubicBezTo>
                      <a:pt x="1" y="213"/>
                      <a:pt x="31" y="244"/>
                      <a:pt x="31" y="244"/>
                    </a:cubicBezTo>
                    <a:cubicBezTo>
                      <a:pt x="31" y="244"/>
                      <a:pt x="62" y="274"/>
                      <a:pt x="92" y="274"/>
                    </a:cubicBezTo>
                    <a:cubicBezTo>
                      <a:pt x="92" y="274"/>
                      <a:pt x="123" y="244"/>
                      <a:pt x="123" y="244"/>
                    </a:cubicBezTo>
                    <a:cubicBezTo>
                      <a:pt x="153" y="244"/>
                      <a:pt x="153" y="213"/>
                      <a:pt x="153" y="183"/>
                    </a:cubicBezTo>
                    <a:lnTo>
                      <a:pt x="153" y="61"/>
                    </a:lnTo>
                    <a:cubicBezTo>
                      <a:pt x="153" y="61"/>
                      <a:pt x="153" y="31"/>
                      <a:pt x="123" y="31"/>
                    </a:cubicBezTo>
                    <a:cubicBezTo>
                      <a:pt x="123" y="31"/>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4"/>
              <p:cNvSpPr/>
              <p:nvPr/>
            </p:nvSpPr>
            <p:spPr>
              <a:xfrm>
                <a:off x="11437425" y="5582450"/>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4"/>
              <p:cNvSpPr/>
              <p:nvPr/>
            </p:nvSpPr>
            <p:spPr>
              <a:xfrm>
                <a:off x="10856100" y="5251125"/>
                <a:ext cx="25" cy="25"/>
              </a:xfrm>
              <a:custGeom>
                <a:avLst/>
                <a:gdLst/>
                <a:ahLst/>
                <a:cxnLst/>
                <a:rect l="l" t="t" r="r" b="b"/>
                <a:pathLst>
                  <a:path w="1" h="1" extrusionOk="0">
                    <a:moveTo>
                      <a:pt x="1" y="1"/>
                    </a:moveTo>
                    <a:cubicBezTo>
                      <a:pt x="1" y="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4"/>
              <p:cNvSpPr/>
              <p:nvPr/>
            </p:nvSpPr>
            <p:spPr>
              <a:xfrm>
                <a:off x="10874350" y="5247325"/>
                <a:ext cx="775" cy="25"/>
              </a:xfrm>
              <a:custGeom>
                <a:avLst/>
                <a:gdLst/>
                <a:ahLst/>
                <a:cxnLst/>
                <a:rect l="l" t="t" r="r" b="b"/>
                <a:pathLst>
                  <a:path w="31" h="1" extrusionOk="0">
                    <a:moveTo>
                      <a:pt x="31" y="1"/>
                    </a:moveTo>
                    <a:cubicBezTo>
                      <a:pt x="31" y="1"/>
                      <a:pt x="31" y="1"/>
                      <a:pt x="31" y="1"/>
                    </a:cubicBezTo>
                    <a:cubicBezTo>
                      <a:pt x="31" y="1"/>
                      <a:pt x="0"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4"/>
              <p:cNvSpPr/>
              <p:nvPr/>
            </p:nvSpPr>
            <p:spPr>
              <a:xfrm>
                <a:off x="10448800" y="5394750"/>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4"/>
              <p:cNvSpPr/>
              <p:nvPr/>
            </p:nvSpPr>
            <p:spPr>
              <a:xfrm>
                <a:off x="10448800" y="5371950"/>
                <a:ext cx="7625" cy="11425"/>
              </a:xfrm>
              <a:custGeom>
                <a:avLst/>
                <a:gdLst/>
                <a:ahLst/>
                <a:cxnLst/>
                <a:rect l="l" t="t" r="r" b="b"/>
                <a:pathLst>
                  <a:path w="305" h="457" extrusionOk="0">
                    <a:moveTo>
                      <a:pt x="153" y="0"/>
                    </a:moveTo>
                    <a:cubicBezTo>
                      <a:pt x="122" y="31"/>
                      <a:pt x="92" y="61"/>
                      <a:pt x="62" y="92"/>
                    </a:cubicBezTo>
                    <a:cubicBezTo>
                      <a:pt x="62" y="122"/>
                      <a:pt x="31" y="152"/>
                      <a:pt x="31" y="183"/>
                    </a:cubicBezTo>
                    <a:cubicBezTo>
                      <a:pt x="31" y="213"/>
                      <a:pt x="1" y="244"/>
                      <a:pt x="1" y="274"/>
                    </a:cubicBezTo>
                    <a:cubicBezTo>
                      <a:pt x="1" y="304"/>
                      <a:pt x="1" y="335"/>
                      <a:pt x="31" y="365"/>
                    </a:cubicBezTo>
                    <a:cubicBezTo>
                      <a:pt x="31" y="396"/>
                      <a:pt x="62" y="426"/>
                      <a:pt x="92" y="456"/>
                    </a:cubicBezTo>
                    <a:lnTo>
                      <a:pt x="183" y="456"/>
                    </a:lnTo>
                    <a:cubicBezTo>
                      <a:pt x="214" y="456"/>
                      <a:pt x="244" y="426"/>
                      <a:pt x="244" y="396"/>
                    </a:cubicBezTo>
                    <a:cubicBezTo>
                      <a:pt x="274" y="365"/>
                      <a:pt x="274" y="335"/>
                      <a:pt x="274" y="304"/>
                    </a:cubicBezTo>
                    <a:cubicBezTo>
                      <a:pt x="274" y="304"/>
                      <a:pt x="274" y="274"/>
                      <a:pt x="274" y="244"/>
                    </a:cubicBezTo>
                    <a:cubicBezTo>
                      <a:pt x="274" y="244"/>
                      <a:pt x="265" y="234"/>
                      <a:pt x="262" y="226"/>
                    </a:cubicBezTo>
                    <a:lnTo>
                      <a:pt x="262" y="226"/>
                    </a:lnTo>
                    <a:cubicBezTo>
                      <a:pt x="254" y="234"/>
                      <a:pt x="244" y="244"/>
                      <a:pt x="244" y="244"/>
                    </a:cubicBezTo>
                    <a:cubicBezTo>
                      <a:pt x="252" y="236"/>
                      <a:pt x="257" y="230"/>
                      <a:pt x="262" y="225"/>
                    </a:cubicBezTo>
                    <a:lnTo>
                      <a:pt x="262" y="225"/>
                    </a:lnTo>
                    <a:cubicBezTo>
                      <a:pt x="262" y="226"/>
                      <a:pt x="262" y="226"/>
                      <a:pt x="262" y="226"/>
                    </a:cubicBezTo>
                    <a:lnTo>
                      <a:pt x="262" y="226"/>
                    </a:lnTo>
                    <a:cubicBezTo>
                      <a:pt x="269" y="219"/>
                      <a:pt x="274" y="213"/>
                      <a:pt x="274" y="213"/>
                    </a:cubicBezTo>
                    <a:cubicBezTo>
                      <a:pt x="273" y="213"/>
                      <a:pt x="272" y="213"/>
                      <a:pt x="271" y="213"/>
                    </a:cubicBezTo>
                    <a:lnTo>
                      <a:pt x="271" y="213"/>
                    </a:lnTo>
                    <a:cubicBezTo>
                      <a:pt x="269" y="217"/>
                      <a:pt x="266" y="221"/>
                      <a:pt x="262" y="225"/>
                    </a:cubicBezTo>
                    <a:lnTo>
                      <a:pt x="262" y="225"/>
                    </a:lnTo>
                    <a:cubicBezTo>
                      <a:pt x="260" y="220"/>
                      <a:pt x="261" y="214"/>
                      <a:pt x="271" y="213"/>
                    </a:cubicBezTo>
                    <a:lnTo>
                      <a:pt x="271" y="213"/>
                    </a:lnTo>
                    <a:cubicBezTo>
                      <a:pt x="274" y="206"/>
                      <a:pt x="274" y="198"/>
                      <a:pt x="274" y="183"/>
                    </a:cubicBezTo>
                    <a:cubicBezTo>
                      <a:pt x="274" y="152"/>
                      <a:pt x="274" y="152"/>
                      <a:pt x="274" y="122"/>
                    </a:cubicBezTo>
                    <a:cubicBezTo>
                      <a:pt x="305" y="92"/>
                      <a:pt x="274" y="61"/>
                      <a:pt x="244" y="31"/>
                    </a:cubicBezTo>
                    <a:cubicBezTo>
                      <a:pt x="244" y="0"/>
                      <a:pt x="214" y="0"/>
                      <a:pt x="2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4"/>
              <p:cNvSpPr/>
              <p:nvPr/>
            </p:nvSpPr>
            <p:spPr>
              <a:xfrm>
                <a:off x="10460200" y="5338525"/>
                <a:ext cx="800" cy="775"/>
              </a:xfrm>
              <a:custGeom>
                <a:avLst/>
                <a:gdLst/>
                <a:ahLst/>
                <a:cxnLst/>
                <a:rect l="l" t="t" r="r" b="b"/>
                <a:pathLst>
                  <a:path w="32" h="31" extrusionOk="0">
                    <a:moveTo>
                      <a:pt x="31" y="0"/>
                    </a:moveTo>
                    <a:cubicBezTo>
                      <a:pt x="1" y="0"/>
                      <a:pt x="1" y="30"/>
                      <a:pt x="31" y="30"/>
                    </a:cubicBezTo>
                    <a:cubicBezTo>
                      <a:pt x="31" y="30"/>
                      <a:pt x="31"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4"/>
              <p:cNvSpPr/>
              <p:nvPr/>
            </p:nvSpPr>
            <p:spPr>
              <a:xfrm>
                <a:off x="10467800" y="5311925"/>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4"/>
              <p:cNvSpPr/>
              <p:nvPr/>
            </p:nvSpPr>
            <p:spPr>
              <a:xfrm>
                <a:off x="11497450" y="5380300"/>
                <a:ext cx="6875" cy="5350"/>
              </a:xfrm>
              <a:custGeom>
                <a:avLst/>
                <a:gdLst/>
                <a:ahLst/>
                <a:cxnLst/>
                <a:rect l="l" t="t" r="r" b="b"/>
                <a:pathLst>
                  <a:path w="275" h="214" extrusionOk="0">
                    <a:moveTo>
                      <a:pt x="123" y="1"/>
                    </a:moveTo>
                    <a:cubicBezTo>
                      <a:pt x="1" y="1"/>
                      <a:pt x="1" y="214"/>
                      <a:pt x="123" y="214"/>
                    </a:cubicBezTo>
                    <a:cubicBezTo>
                      <a:pt x="275" y="214"/>
                      <a:pt x="275"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4"/>
              <p:cNvSpPr/>
              <p:nvPr/>
            </p:nvSpPr>
            <p:spPr>
              <a:xfrm>
                <a:off x="11457950" y="5536850"/>
                <a:ext cx="6100" cy="7625"/>
              </a:xfrm>
              <a:custGeom>
                <a:avLst/>
                <a:gdLst/>
                <a:ahLst/>
                <a:cxnLst/>
                <a:rect l="l" t="t" r="r" b="b"/>
                <a:pathLst>
                  <a:path w="244" h="305" extrusionOk="0">
                    <a:moveTo>
                      <a:pt x="92" y="0"/>
                    </a:moveTo>
                    <a:cubicBezTo>
                      <a:pt x="92" y="31"/>
                      <a:pt x="61" y="31"/>
                      <a:pt x="61" y="61"/>
                    </a:cubicBezTo>
                    <a:cubicBezTo>
                      <a:pt x="31" y="91"/>
                      <a:pt x="31" y="122"/>
                      <a:pt x="0" y="152"/>
                    </a:cubicBezTo>
                    <a:cubicBezTo>
                      <a:pt x="0" y="152"/>
                      <a:pt x="0" y="183"/>
                      <a:pt x="0" y="183"/>
                    </a:cubicBezTo>
                    <a:cubicBezTo>
                      <a:pt x="0" y="213"/>
                      <a:pt x="0" y="213"/>
                      <a:pt x="0" y="213"/>
                    </a:cubicBezTo>
                    <a:cubicBezTo>
                      <a:pt x="0" y="243"/>
                      <a:pt x="0" y="243"/>
                      <a:pt x="31" y="274"/>
                    </a:cubicBezTo>
                    <a:lnTo>
                      <a:pt x="61" y="304"/>
                    </a:lnTo>
                    <a:lnTo>
                      <a:pt x="122" y="304"/>
                    </a:lnTo>
                    <a:cubicBezTo>
                      <a:pt x="152" y="274"/>
                      <a:pt x="152" y="274"/>
                      <a:pt x="183" y="243"/>
                    </a:cubicBezTo>
                    <a:cubicBezTo>
                      <a:pt x="183" y="213"/>
                      <a:pt x="213" y="183"/>
                      <a:pt x="213" y="152"/>
                    </a:cubicBezTo>
                    <a:cubicBezTo>
                      <a:pt x="244" y="152"/>
                      <a:pt x="244" y="122"/>
                      <a:pt x="244" y="122"/>
                    </a:cubicBezTo>
                    <a:cubicBezTo>
                      <a:pt x="244" y="91"/>
                      <a:pt x="244" y="91"/>
                      <a:pt x="244" y="61"/>
                    </a:cubicBezTo>
                    <a:cubicBezTo>
                      <a:pt x="244" y="61"/>
                      <a:pt x="244" y="61"/>
                      <a:pt x="213" y="31"/>
                    </a:cubicBezTo>
                    <a:cubicBezTo>
                      <a:pt x="213" y="31"/>
                      <a:pt x="213" y="31"/>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23" name="Google Shape;4123;p44"/>
          <p:cNvGrpSpPr/>
          <p:nvPr/>
        </p:nvGrpSpPr>
        <p:grpSpPr>
          <a:xfrm flipH="1">
            <a:off x="392219" y="2339985"/>
            <a:ext cx="321008" cy="303068"/>
            <a:chOff x="1854900" y="1656875"/>
            <a:chExt cx="206675" cy="195125"/>
          </a:xfrm>
          <a:solidFill>
            <a:srgbClr val="FF0000"/>
          </a:solidFill>
        </p:grpSpPr>
        <p:sp>
          <p:nvSpPr>
            <p:cNvPr id="4124" name="Google Shape;4124;p44"/>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4"/>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4"/>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4"/>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4"/>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4"/>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4"/>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4"/>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4"/>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4"/>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4"/>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4"/>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4"/>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4"/>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4"/>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4"/>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4"/>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4"/>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4"/>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4"/>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4"/>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4"/>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4"/>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4"/>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4"/>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4"/>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4"/>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4"/>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4"/>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4"/>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4"/>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4"/>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4"/>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4"/>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4"/>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4"/>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4"/>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4"/>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44"/>
          <p:cNvGrpSpPr/>
          <p:nvPr/>
        </p:nvGrpSpPr>
        <p:grpSpPr>
          <a:xfrm flipH="1">
            <a:off x="3509333" y="3724485"/>
            <a:ext cx="259695" cy="200440"/>
            <a:chOff x="2829150" y="1819475"/>
            <a:chExt cx="167200" cy="129050"/>
          </a:xfrm>
          <a:solidFill>
            <a:srgbClr val="FF0000"/>
          </a:solidFill>
        </p:grpSpPr>
        <p:sp>
          <p:nvSpPr>
            <p:cNvPr id="4335" name="Google Shape;4335;p44"/>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4"/>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4"/>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4"/>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4"/>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4"/>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4"/>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4"/>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4"/>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4"/>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4"/>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4"/>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4"/>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4"/>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4"/>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4"/>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4"/>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4"/>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4"/>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4"/>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4"/>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4"/>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4"/>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4"/>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4"/>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35"/>
        <p:cNvGrpSpPr/>
        <p:nvPr/>
      </p:nvGrpSpPr>
      <p:grpSpPr>
        <a:xfrm>
          <a:off x="0" y="0"/>
          <a:ext cx="0" cy="0"/>
          <a:chOff x="0" y="0"/>
          <a:chExt cx="0" cy="0"/>
        </a:xfrm>
      </p:grpSpPr>
      <p:sp>
        <p:nvSpPr>
          <p:cNvPr id="4536" name="Google Shape;4536;p45"/>
          <p:cNvSpPr txBox="1">
            <a:spLocks noGrp="1"/>
          </p:cNvSpPr>
          <p:nvPr>
            <p:ph type="title"/>
          </p:nvPr>
        </p:nvSpPr>
        <p:spPr>
          <a:xfrm>
            <a:off x="38100" y="144781"/>
            <a:ext cx="9105900" cy="149352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solidFill>
                  <a:srgbClr val="FF0000"/>
                </a:solidFill>
              </a:rPr>
              <a:t>Future Work</a:t>
            </a:r>
            <a:endParaRPr dirty="0">
              <a:solidFill>
                <a:srgbClr val="FF0000"/>
              </a:solidFill>
            </a:endParaRPr>
          </a:p>
        </p:txBody>
      </p:sp>
      <p:sp>
        <p:nvSpPr>
          <p:cNvPr id="4537" name="Google Shape;4537;p45"/>
          <p:cNvSpPr txBox="1">
            <a:spLocks noGrp="1"/>
          </p:cNvSpPr>
          <p:nvPr>
            <p:ph type="subTitle" idx="1"/>
          </p:nvPr>
        </p:nvSpPr>
        <p:spPr>
          <a:xfrm>
            <a:off x="281940" y="1706880"/>
            <a:ext cx="8862060" cy="3093720"/>
          </a:xfrm>
          <a:prstGeom prst="rect">
            <a:avLst/>
          </a:prstGeom>
        </p:spPr>
        <p:txBody>
          <a:bodyPr spcFirstLastPara="1" wrap="square" lIns="91425" tIns="91425" rIns="91425" bIns="91425" anchor="t" anchorCtr="0">
            <a:noAutofit/>
          </a:bodyPr>
          <a:lstStyle/>
          <a:p>
            <a:pPr lvl="0" algn="just">
              <a:lnSpc>
                <a:spcPct val="150000"/>
              </a:lnSpc>
            </a:pPr>
            <a:r>
              <a:rPr lang="en-CA" sz="1800" b="1" dirty="0" smtClean="0">
                <a:solidFill>
                  <a:srgbClr val="FF0000"/>
                </a:solidFill>
                <a:latin typeface="Fredoka" panose="020B0604020202020204" charset="-79"/>
                <a:cs typeface="Fredoka" panose="020B0604020202020204" charset="-79"/>
              </a:rPr>
              <a:t>1. </a:t>
            </a:r>
            <a:r>
              <a:rPr lang="en-CA" dirty="0" smtClean="0">
                <a:latin typeface="Fredoka" panose="020B0604020202020204" charset="-79"/>
                <a:cs typeface="Fredoka" panose="020B0604020202020204" charset="-79"/>
              </a:rPr>
              <a:t>Adding </a:t>
            </a:r>
            <a:r>
              <a:rPr lang="en-CA" dirty="0">
                <a:latin typeface="Fredoka" panose="020B0604020202020204" charset="-79"/>
                <a:cs typeface="Fredoka" panose="020B0604020202020204" charset="-79"/>
              </a:rPr>
              <a:t>a gaming feature in to the mobile application which will enhance and </a:t>
            </a:r>
            <a:r>
              <a:rPr lang="en-CA" dirty="0" smtClean="0">
                <a:latin typeface="Fredoka" panose="020B0604020202020204" charset="-79"/>
                <a:cs typeface="Fredoka" panose="020B0604020202020204" charset="-79"/>
              </a:rPr>
              <a:t>motivates donors</a:t>
            </a:r>
            <a:r>
              <a:rPr lang="en-CA" dirty="0">
                <a:latin typeface="Fredoka" panose="020B0604020202020204" charset="-79"/>
                <a:cs typeface="Fredoka" panose="020B0604020202020204" charset="-79"/>
              </a:rPr>
              <a:t>’ experiences.</a:t>
            </a:r>
            <a:endParaRPr lang="en-GB" dirty="0">
              <a:latin typeface="Fredoka" panose="020B0604020202020204" charset="-79"/>
              <a:cs typeface="Fredoka" panose="020B0604020202020204" charset="-79"/>
            </a:endParaRPr>
          </a:p>
          <a:p>
            <a:pPr lvl="0" algn="just">
              <a:lnSpc>
                <a:spcPct val="150000"/>
              </a:lnSpc>
            </a:pPr>
            <a:r>
              <a:rPr lang="en-CA" sz="1800" b="1" dirty="0" smtClean="0">
                <a:solidFill>
                  <a:srgbClr val="FF0000"/>
                </a:solidFill>
                <a:latin typeface="Fredoka" panose="020B0604020202020204" charset="-79"/>
                <a:cs typeface="Fredoka" panose="020B0604020202020204" charset="-79"/>
              </a:rPr>
              <a:t>2. </a:t>
            </a:r>
            <a:r>
              <a:rPr lang="en-CA" dirty="0" smtClean="0">
                <a:latin typeface="Fredoka" panose="020B0604020202020204" charset="-79"/>
                <a:cs typeface="Fredoka" panose="020B0604020202020204" charset="-79"/>
              </a:rPr>
              <a:t>Earn </a:t>
            </a:r>
            <a:r>
              <a:rPr lang="en-CA" dirty="0">
                <a:latin typeface="Fredoka" panose="020B0604020202020204" charset="-79"/>
                <a:cs typeface="Fredoka" panose="020B0604020202020204" charset="-79"/>
              </a:rPr>
              <a:t>achievement badges each time a donation is made.</a:t>
            </a:r>
            <a:endParaRPr lang="en-GB" dirty="0">
              <a:latin typeface="Fredoka" panose="020B0604020202020204" charset="-79"/>
              <a:cs typeface="Fredoka" panose="020B0604020202020204" charset="-79"/>
            </a:endParaRPr>
          </a:p>
          <a:p>
            <a:pPr lvl="0" algn="just">
              <a:lnSpc>
                <a:spcPct val="150000"/>
              </a:lnSpc>
            </a:pPr>
            <a:r>
              <a:rPr lang="en-CA" sz="1800" b="1" dirty="0" smtClean="0">
                <a:solidFill>
                  <a:srgbClr val="FF0000"/>
                </a:solidFill>
                <a:latin typeface="Fredoka" panose="020B0604020202020204" charset="-79"/>
                <a:cs typeface="Fredoka" panose="020B0604020202020204" charset="-79"/>
              </a:rPr>
              <a:t>3. </a:t>
            </a:r>
            <a:r>
              <a:rPr lang="en-CA" dirty="0" smtClean="0">
                <a:latin typeface="Fredoka" panose="020B0604020202020204" charset="-79"/>
                <a:cs typeface="Fredoka" panose="020B0604020202020204" charset="-79"/>
              </a:rPr>
              <a:t>Use </a:t>
            </a:r>
            <a:r>
              <a:rPr lang="en-CA" dirty="0">
                <a:latin typeface="Fredoka" panose="020B0604020202020204" charset="-79"/>
                <a:cs typeface="Fredoka" panose="020B0604020202020204" charset="-79"/>
              </a:rPr>
              <a:t>react native health kit to get users’ biometric and heath </a:t>
            </a:r>
            <a:r>
              <a:rPr lang="en-CA" dirty="0" smtClean="0">
                <a:latin typeface="Fredoka" panose="020B0604020202020204" charset="-79"/>
                <a:cs typeface="Fredoka" panose="020B0604020202020204" charset="-79"/>
              </a:rPr>
              <a:t>data.</a:t>
            </a:r>
            <a:endParaRPr lang="en-GB" dirty="0">
              <a:latin typeface="Fredoka" panose="020B0604020202020204" charset="-79"/>
              <a:cs typeface="Fredoka" panose="020B0604020202020204" charset="-79"/>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41"/>
        <p:cNvGrpSpPr/>
        <p:nvPr/>
      </p:nvGrpSpPr>
      <p:grpSpPr>
        <a:xfrm>
          <a:off x="0" y="0"/>
          <a:ext cx="0" cy="0"/>
          <a:chOff x="0" y="0"/>
          <a:chExt cx="0" cy="0"/>
        </a:xfrm>
      </p:grpSpPr>
      <p:sp>
        <p:nvSpPr>
          <p:cNvPr id="4542" name="Google Shape;4542;p46"/>
          <p:cNvSpPr txBox="1">
            <a:spLocks noGrp="1"/>
          </p:cNvSpPr>
          <p:nvPr>
            <p:ph type="title"/>
          </p:nvPr>
        </p:nvSpPr>
        <p:spPr>
          <a:xfrm>
            <a:off x="720000" y="539500"/>
            <a:ext cx="7704000" cy="119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rgbClr val="FF0000"/>
                </a:solidFill>
              </a:rPr>
              <a:t>Conclusion</a:t>
            </a:r>
            <a:endParaRPr dirty="0">
              <a:solidFill>
                <a:srgbClr val="FF0000"/>
              </a:solidFill>
            </a:endParaRPr>
          </a:p>
        </p:txBody>
      </p:sp>
      <p:sp>
        <p:nvSpPr>
          <p:cNvPr id="4543" name="Google Shape;4543;p46"/>
          <p:cNvSpPr txBox="1">
            <a:spLocks noGrp="1"/>
          </p:cNvSpPr>
          <p:nvPr>
            <p:ph type="subTitle" idx="1"/>
          </p:nvPr>
        </p:nvSpPr>
        <p:spPr>
          <a:xfrm>
            <a:off x="617220" y="1985300"/>
            <a:ext cx="8183879" cy="2451300"/>
          </a:xfrm>
          <a:prstGeom prst="rect">
            <a:avLst/>
          </a:prstGeom>
        </p:spPr>
        <p:txBody>
          <a:bodyPr spcFirstLastPara="1" wrap="square" lIns="91425" tIns="91425" rIns="91425" bIns="91425" anchor="t" anchorCtr="0">
            <a:noAutofit/>
          </a:bodyPr>
          <a:lstStyle/>
          <a:p>
            <a:pPr marL="139700" indent="0" algn="just">
              <a:lnSpc>
                <a:spcPct val="150000"/>
              </a:lnSpc>
              <a:buNone/>
            </a:pPr>
            <a:r>
              <a:rPr lang="en-CA" sz="1600" dirty="0">
                <a:latin typeface="Fredoka" panose="020B0604020202020204" charset="-79"/>
                <a:cs typeface="Fredoka" panose="020B0604020202020204" charset="-79"/>
              </a:rPr>
              <a:t>This application reduces time consumption to a greater extent used for searching for blood donors of the required blood group at a particular location. Thus this blood donation application provides the required results in less time and also helps in saving lives. Blood donation should be an everyday plebiscite in Cameroon to the benefit of present and upcoming generations, for every blood donation is a gift of life.</a:t>
            </a:r>
            <a:endParaRPr lang="en-GB" sz="1600" dirty="0">
              <a:latin typeface="Fredoka" panose="020B0604020202020204" charset="-79"/>
              <a:cs typeface="Fredoka" panose="020B0604020202020204" charset="-79"/>
            </a:endParaRPr>
          </a:p>
          <a:p>
            <a:pPr marL="139700" lvl="0" indent="0" algn="l" rtl="0">
              <a:spcBef>
                <a:spcPts val="0"/>
              </a:spcBef>
              <a:spcAft>
                <a:spcPts val="0"/>
              </a:spcAft>
              <a:buSzPts val="1400"/>
              <a:buNone/>
            </a:pPr>
            <a:endParaRPr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1"/>
        <p:cNvGrpSpPr/>
        <p:nvPr/>
      </p:nvGrpSpPr>
      <p:grpSpPr>
        <a:xfrm>
          <a:off x="0" y="0"/>
          <a:ext cx="0" cy="0"/>
          <a:chOff x="0" y="0"/>
          <a:chExt cx="0" cy="0"/>
        </a:xfrm>
      </p:grpSpPr>
      <p:sp>
        <p:nvSpPr>
          <p:cNvPr id="1422" name="Google Shape;1422;p3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a:t>
            </a:r>
            <a:r>
              <a:rPr lang="en" dirty="0">
                <a:solidFill>
                  <a:schemeClr val="accent3">
                    <a:lumMod val="75000"/>
                  </a:schemeClr>
                </a:solidFill>
              </a:rPr>
              <a:t>contents</a:t>
            </a:r>
            <a:endParaRPr dirty="0">
              <a:solidFill>
                <a:schemeClr val="accent3">
                  <a:lumMod val="75000"/>
                </a:schemeClr>
              </a:solidFill>
            </a:endParaRPr>
          </a:p>
        </p:txBody>
      </p:sp>
      <p:sp>
        <p:nvSpPr>
          <p:cNvPr id="1423" name="Google Shape;1423;p32"/>
          <p:cNvSpPr txBox="1">
            <a:spLocks noGrp="1"/>
          </p:cNvSpPr>
          <p:nvPr>
            <p:ph type="title" idx="2"/>
          </p:nvPr>
        </p:nvSpPr>
        <p:spPr>
          <a:xfrm>
            <a:off x="1367850" y="1777127"/>
            <a:ext cx="7347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3">
                    <a:lumMod val="75000"/>
                  </a:schemeClr>
                </a:solidFill>
              </a:rPr>
              <a:t>01</a:t>
            </a:r>
            <a:endParaRPr dirty="0">
              <a:solidFill>
                <a:schemeClr val="accent3">
                  <a:lumMod val="75000"/>
                </a:schemeClr>
              </a:solidFill>
            </a:endParaRPr>
          </a:p>
        </p:txBody>
      </p:sp>
      <p:sp>
        <p:nvSpPr>
          <p:cNvPr id="1424" name="Google Shape;1424;p32"/>
          <p:cNvSpPr txBox="1">
            <a:spLocks noGrp="1"/>
          </p:cNvSpPr>
          <p:nvPr>
            <p:ph type="subTitle" idx="1"/>
          </p:nvPr>
        </p:nvSpPr>
        <p:spPr>
          <a:xfrm>
            <a:off x="2102550" y="1777125"/>
            <a:ext cx="5673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Introduction</a:t>
            </a:r>
            <a:endParaRPr dirty="0"/>
          </a:p>
        </p:txBody>
      </p:sp>
      <p:sp>
        <p:nvSpPr>
          <p:cNvPr id="1425" name="Google Shape;1425;p32"/>
          <p:cNvSpPr txBox="1">
            <a:spLocks noGrp="1"/>
          </p:cNvSpPr>
          <p:nvPr>
            <p:ph type="title" idx="3"/>
          </p:nvPr>
        </p:nvSpPr>
        <p:spPr>
          <a:xfrm>
            <a:off x="1367850" y="2367677"/>
            <a:ext cx="7347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3">
                    <a:lumMod val="75000"/>
                  </a:schemeClr>
                </a:solidFill>
              </a:rPr>
              <a:t>02</a:t>
            </a:r>
            <a:endParaRPr dirty="0">
              <a:solidFill>
                <a:schemeClr val="accent3">
                  <a:lumMod val="75000"/>
                </a:schemeClr>
              </a:solidFill>
            </a:endParaRPr>
          </a:p>
        </p:txBody>
      </p:sp>
      <p:sp>
        <p:nvSpPr>
          <p:cNvPr id="1426" name="Google Shape;1426;p32"/>
          <p:cNvSpPr txBox="1">
            <a:spLocks noGrp="1"/>
          </p:cNvSpPr>
          <p:nvPr>
            <p:ph type="subTitle" idx="4"/>
          </p:nvPr>
        </p:nvSpPr>
        <p:spPr>
          <a:xfrm>
            <a:off x="2102550" y="2367675"/>
            <a:ext cx="5673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Methodology</a:t>
            </a:r>
            <a:endParaRPr dirty="0"/>
          </a:p>
        </p:txBody>
      </p:sp>
      <p:sp>
        <p:nvSpPr>
          <p:cNvPr id="1427" name="Google Shape;1427;p32"/>
          <p:cNvSpPr txBox="1">
            <a:spLocks noGrp="1"/>
          </p:cNvSpPr>
          <p:nvPr>
            <p:ph type="title" idx="5"/>
          </p:nvPr>
        </p:nvSpPr>
        <p:spPr>
          <a:xfrm>
            <a:off x="1367850" y="2958227"/>
            <a:ext cx="7347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3">
                    <a:lumMod val="75000"/>
                  </a:schemeClr>
                </a:solidFill>
              </a:rPr>
              <a:t>03</a:t>
            </a:r>
            <a:endParaRPr dirty="0">
              <a:solidFill>
                <a:schemeClr val="accent3">
                  <a:lumMod val="75000"/>
                </a:schemeClr>
              </a:solidFill>
            </a:endParaRPr>
          </a:p>
        </p:txBody>
      </p:sp>
      <p:sp>
        <p:nvSpPr>
          <p:cNvPr id="1428" name="Google Shape;1428;p32"/>
          <p:cNvSpPr txBox="1">
            <a:spLocks noGrp="1"/>
          </p:cNvSpPr>
          <p:nvPr>
            <p:ph type="subTitle" idx="6"/>
          </p:nvPr>
        </p:nvSpPr>
        <p:spPr>
          <a:xfrm>
            <a:off x="2102550" y="2958225"/>
            <a:ext cx="5673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Implementation</a:t>
            </a:r>
            <a:r>
              <a:rPr lang="en-US" dirty="0" smtClean="0"/>
              <a:t> and Results</a:t>
            </a:r>
            <a:endParaRPr dirty="0"/>
          </a:p>
        </p:txBody>
      </p:sp>
      <p:sp>
        <p:nvSpPr>
          <p:cNvPr id="1429" name="Google Shape;1429;p32"/>
          <p:cNvSpPr txBox="1">
            <a:spLocks noGrp="1"/>
          </p:cNvSpPr>
          <p:nvPr>
            <p:ph type="title" idx="7"/>
          </p:nvPr>
        </p:nvSpPr>
        <p:spPr>
          <a:xfrm>
            <a:off x="1367850" y="3548777"/>
            <a:ext cx="7347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3">
                    <a:lumMod val="75000"/>
                  </a:schemeClr>
                </a:solidFill>
              </a:rPr>
              <a:t>04</a:t>
            </a:r>
            <a:endParaRPr dirty="0">
              <a:solidFill>
                <a:schemeClr val="accent3">
                  <a:lumMod val="75000"/>
                </a:schemeClr>
              </a:solidFill>
            </a:endParaRPr>
          </a:p>
        </p:txBody>
      </p:sp>
      <p:sp>
        <p:nvSpPr>
          <p:cNvPr id="1430" name="Google Shape;1430;p32"/>
          <p:cNvSpPr txBox="1">
            <a:spLocks noGrp="1"/>
          </p:cNvSpPr>
          <p:nvPr>
            <p:ph type="subTitle" idx="8"/>
          </p:nvPr>
        </p:nvSpPr>
        <p:spPr>
          <a:xfrm>
            <a:off x="2102550" y="3548775"/>
            <a:ext cx="5673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Conclusion</a:t>
            </a:r>
            <a:endParaRPr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53"/>
        <p:cNvGrpSpPr/>
        <p:nvPr/>
      </p:nvGrpSpPr>
      <p:grpSpPr>
        <a:xfrm>
          <a:off x="0" y="0"/>
          <a:ext cx="0" cy="0"/>
          <a:chOff x="0" y="0"/>
          <a:chExt cx="0" cy="0"/>
        </a:xfrm>
      </p:grpSpPr>
      <p:sp>
        <p:nvSpPr>
          <p:cNvPr id="4554" name="Google Shape;4554;p48"/>
          <p:cNvSpPr txBox="1">
            <a:spLocks noGrp="1"/>
          </p:cNvSpPr>
          <p:nvPr>
            <p:ph type="title"/>
          </p:nvPr>
        </p:nvSpPr>
        <p:spPr>
          <a:xfrm>
            <a:off x="713342" y="903500"/>
            <a:ext cx="49533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Thanks!</a:t>
            </a:r>
            <a:endParaRPr dirty="0"/>
          </a:p>
        </p:txBody>
      </p:sp>
      <p:sp>
        <p:nvSpPr>
          <p:cNvPr id="4555" name="Google Shape;4555;p48"/>
          <p:cNvSpPr txBox="1">
            <a:spLocks noGrp="1"/>
          </p:cNvSpPr>
          <p:nvPr>
            <p:ph type="subTitle" idx="1"/>
          </p:nvPr>
        </p:nvSpPr>
        <p:spPr>
          <a:xfrm>
            <a:off x="713301" y="1991225"/>
            <a:ext cx="49533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b="1" dirty="0">
                <a:solidFill>
                  <a:srgbClr val="FF0000"/>
                </a:solidFill>
                <a:latin typeface="Fredoka" panose="020B0604020202020204" charset="-79"/>
                <a:ea typeface="Fredoka One"/>
                <a:cs typeface="Fredoka" panose="020B0604020202020204" charset="-79"/>
                <a:sym typeface="Fredoka One"/>
              </a:rPr>
              <a:t>Any questions?</a:t>
            </a:r>
            <a:endParaRPr sz="2800" b="1" dirty="0">
              <a:solidFill>
                <a:srgbClr val="FF0000"/>
              </a:solidFill>
              <a:latin typeface="Fredoka" panose="020B0604020202020204" charset="-79"/>
              <a:ea typeface="Fredoka One"/>
              <a:cs typeface="Fredoka" panose="020B0604020202020204" charset="-79"/>
              <a:sym typeface="Fredoka One"/>
            </a:endParaRPr>
          </a:p>
          <a:p>
            <a:pPr marL="0" lvl="0" indent="0" algn="l" rtl="0">
              <a:spcBef>
                <a:spcPts val="0"/>
              </a:spcBef>
              <a:spcAft>
                <a:spcPts val="0"/>
              </a:spcAft>
              <a:buNone/>
            </a:pPr>
            <a:endParaRPr dirty="0"/>
          </a:p>
        </p:txBody>
      </p:sp>
      <p:grpSp>
        <p:nvGrpSpPr>
          <p:cNvPr id="4569" name="Google Shape;4569;p48"/>
          <p:cNvGrpSpPr/>
          <p:nvPr/>
        </p:nvGrpSpPr>
        <p:grpSpPr>
          <a:xfrm>
            <a:off x="6020441" y="936872"/>
            <a:ext cx="1816901" cy="2867841"/>
            <a:chOff x="6020441" y="936872"/>
            <a:chExt cx="1816901" cy="2867841"/>
          </a:xfrm>
        </p:grpSpPr>
        <p:sp>
          <p:nvSpPr>
            <p:cNvPr id="4572" name="Google Shape;4572;p48"/>
            <p:cNvSpPr/>
            <p:nvPr/>
          </p:nvSpPr>
          <p:spPr>
            <a:xfrm>
              <a:off x="6020441" y="990610"/>
              <a:ext cx="1744041" cy="2814103"/>
            </a:xfrm>
            <a:custGeom>
              <a:avLst/>
              <a:gdLst/>
              <a:ahLst/>
              <a:cxnLst/>
              <a:rect l="l" t="t" r="r" b="b"/>
              <a:pathLst>
                <a:path w="37844" h="61060" extrusionOk="0">
                  <a:moveTo>
                    <a:pt x="23122" y="1"/>
                  </a:moveTo>
                  <a:cubicBezTo>
                    <a:pt x="23106" y="1"/>
                    <a:pt x="23089" y="2"/>
                    <a:pt x="23071" y="6"/>
                  </a:cubicBezTo>
                  <a:cubicBezTo>
                    <a:pt x="22555" y="97"/>
                    <a:pt x="22615" y="583"/>
                    <a:pt x="22615" y="583"/>
                  </a:cubicBezTo>
                  <a:cubicBezTo>
                    <a:pt x="22615" y="583"/>
                    <a:pt x="20913" y="10614"/>
                    <a:pt x="16840" y="15781"/>
                  </a:cubicBezTo>
                  <a:cubicBezTo>
                    <a:pt x="12767" y="20948"/>
                    <a:pt x="10609" y="23897"/>
                    <a:pt x="8421" y="26359"/>
                  </a:cubicBezTo>
                  <a:cubicBezTo>
                    <a:pt x="6232" y="28821"/>
                    <a:pt x="3193" y="32863"/>
                    <a:pt x="1582" y="39824"/>
                  </a:cubicBezTo>
                  <a:cubicBezTo>
                    <a:pt x="1" y="46785"/>
                    <a:pt x="3071" y="56390"/>
                    <a:pt x="14317" y="59976"/>
                  </a:cubicBezTo>
                  <a:cubicBezTo>
                    <a:pt x="16608" y="60715"/>
                    <a:pt x="18781" y="61060"/>
                    <a:pt x="20806" y="61060"/>
                  </a:cubicBezTo>
                  <a:cubicBezTo>
                    <a:pt x="28693" y="61060"/>
                    <a:pt x="34326" y="55833"/>
                    <a:pt x="35898" y="48335"/>
                  </a:cubicBezTo>
                  <a:cubicBezTo>
                    <a:pt x="37844" y="38882"/>
                    <a:pt x="34986" y="32559"/>
                    <a:pt x="33254" y="29034"/>
                  </a:cubicBezTo>
                  <a:cubicBezTo>
                    <a:pt x="31521" y="25477"/>
                    <a:pt x="27266" y="17179"/>
                    <a:pt x="26293" y="14231"/>
                  </a:cubicBezTo>
                  <a:cubicBezTo>
                    <a:pt x="25321" y="11283"/>
                    <a:pt x="23922" y="4140"/>
                    <a:pt x="23892" y="3684"/>
                  </a:cubicBezTo>
                  <a:lnTo>
                    <a:pt x="23497" y="1130"/>
                  </a:lnTo>
                  <a:cubicBezTo>
                    <a:pt x="23497" y="1130"/>
                    <a:pt x="23553" y="1"/>
                    <a:pt x="23122" y="1"/>
                  </a:cubicBez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6531754" y="2891443"/>
              <a:ext cx="410479" cy="324548"/>
            </a:xfrm>
            <a:custGeom>
              <a:avLst/>
              <a:gdLst/>
              <a:ahLst/>
              <a:cxnLst/>
              <a:rect l="l" t="t" r="r" b="b"/>
              <a:pathLst>
                <a:path w="8907" h="7042" extrusionOk="0">
                  <a:moveTo>
                    <a:pt x="1214" y="1"/>
                  </a:moveTo>
                  <a:cubicBezTo>
                    <a:pt x="1064" y="1"/>
                    <a:pt x="912" y="3"/>
                    <a:pt x="760" y="9"/>
                  </a:cubicBezTo>
                  <a:cubicBezTo>
                    <a:pt x="679" y="9"/>
                    <a:pt x="602" y="2"/>
                    <a:pt x="528" y="2"/>
                  </a:cubicBezTo>
                  <a:cubicBezTo>
                    <a:pt x="382" y="2"/>
                    <a:pt x="254" y="29"/>
                    <a:pt x="152" y="191"/>
                  </a:cubicBezTo>
                  <a:cubicBezTo>
                    <a:pt x="0" y="495"/>
                    <a:pt x="152" y="1103"/>
                    <a:pt x="152" y="1407"/>
                  </a:cubicBezTo>
                  <a:cubicBezTo>
                    <a:pt x="213" y="2319"/>
                    <a:pt x="244" y="3230"/>
                    <a:pt x="274" y="4142"/>
                  </a:cubicBezTo>
                  <a:cubicBezTo>
                    <a:pt x="304" y="4507"/>
                    <a:pt x="304" y="4902"/>
                    <a:pt x="426" y="5297"/>
                  </a:cubicBezTo>
                  <a:cubicBezTo>
                    <a:pt x="578" y="5875"/>
                    <a:pt x="973" y="6422"/>
                    <a:pt x="1490" y="6726"/>
                  </a:cubicBezTo>
                  <a:cubicBezTo>
                    <a:pt x="1894" y="6959"/>
                    <a:pt x="2355" y="7041"/>
                    <a:pt x="2826" y="7041"/>
                  </a:cubicBezTo>
                  <a:cubicBezTo>
                    <a:pt x="3275" y="7041"/>
                    <a:pt x="3734" y="6967"/>
                    <a:pt x="4165" y="6878"/>
                  </a:cubicBezTo>
                  <a:cubicBezTo>
                    <a:pt x="4621" y="6817"/>
                    <a:pt x="5076" y="6726"/>
                    <a:pt x="5532" y="6544"/>
                  </a:cubicBezTo>
                  <a:cubicBezTo>
                    <a:pt x="6596" y="6118"/>
                    <a:pt x="7508" y="5267"/>
                    <a:pt x="8086" y="4264"/>
                  </a:cubicBezTo>
                  <a:cubicBezTo>
                    <a:pt x="8663" y="3230"/>
                    <a:pt x="8906" y="2045"/>
                    <a:pt x="8906" y="890"/>
                  </a:cubicBezTo>
                  <a:cubicBezTo>
                    <a:pt x="8906" y="738"/>
                    <a:pt x="8906" y="586"/>
                    <a:pt x="8785" y="556"/>
                  </a:cubicBezTo>
                  <a:cubicBezTo>
                    <a:pt x="8724" y="525"/>
                    <a:pt x="8663" y="525"/>
                    <a:pt x="8602" y="525"/>
                  </a:cubicBezTo>
                  <a:cubicBezTo>
                    <a:pt x="8238" y="574"/>
                    <a:pt x="7868" y="593"/>
                    <a:pt x="7495" y="593"/>
                  </a:cubicBezTo>
                  <a:cubicBezTo>
                    <a:pt x="6937" y="593"/>
                    <a:pt x="6371" y="550"/>
                    <a:pt x="5806" y="495"/>
                  </a:cubicBezTo>
                  <a:cubicBezTo>
                    <a:pt x="4253" y="273"/>
                    <a:pt x="2777" y="1"/>
                    <a:pt x="12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8"/>
            <p:cNvSpPr/>
            <p:nvPr/>
          </p:nvSpPr>
          <p:spPr>
            <a:xfrm>
              <a:off x="6598992" y="3105381"/>
              <a:ext cx="287202" cy="111393"/>
            </a:xfrm>
            <a:custGeom>
              <a:avLst/>
              <a:gdLst/>
              <a:ahLst/>
              <a:cxnLst/>
              <a:rect l="l" t="t" r="r" b="b"/>
              <a:pathLst>
                <a:path w="6232" h="2417" extrusionOk="0">
                  <a:moveTo>
                    <a:pt x="4614" y="0"/>
                  </a:moveTo>
                  <a:cubicBezTo>
                    <a:pt x="4448" y="0"/>
                    <a:pt x="4286" y="7"/>
                    <a:pt x="4134" y="17"/>
                  </a:cubicBezTo>
                  <a:cubicBezTo>
                    <a:pt x="3131" y="108"/>
                    <a:pt x="2128" y="412"/>
                    <a:pt x="1277" y="959"/>
                  </a:cubicBezTo>
                  <a:cubicBezTo>
                    <a:pt x="1186" y="1020"/>
                    <a:pt x="0" y="1962"/>
                    <a:pt x="31" y="1993"/>
                  </a:cubicBezTo>
                  <a:cubicBezTo>
                    <a:pt x="499" y="2305"/>
                    <a:pt x="1054" y="2417"/>
                    <a:pt x="1617" y="2417"/>
                  </a:cubicBezTo>
                  <a:cubicBezTo>
                    <a:pt x="1932" y="2417"/>
                    <a:pt x="2248" y="2382"/>
                    <a:pt x="2554" y="2327"/>
                  </a:cubicBezTo>
                  <a:cubicBezTo>
                    <a:pt x="3648" y="2114"/>
                    <a:pt x="4681" y="1689"/>
                    <a:pt x="5563" y="1051"/>
                  </a:cubicBezTo>
                  <a:cubicBezTo>
                    <a:pt x="5988" y="747"/>
                    <a:pt x="6231" y="260"/>
                    <a:pt x="5593" y="108"/>
                  </a:cubicBezTo>
                  <a:cubicBezTo>
                    <a:pt x="5289" y="27"/>
                    <a:pt x="4945" y="0"/>
                    <a:pt x="4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8"/>
            <p:cNvSpPr/>
            <p:nvPr/>
          </p:nvSpPr>
          <p:spPr>
            <a:xfrm>
              <a:off x="6530325" y="2883701"/>
              <a:ext cx="369878" cy="91161"/>
            </a:xfrm>
            <a:custGeom>
              <a:avLst/>
              <a:gdLst/>
              <a:ahLst/>
              <a:cxnLst/>
              <a:rect l="l" t="t" r="r" b="b"/>
              <a:pathLst>
                <a:path w="8026" h="1978" extrusionOk="0">
                  <a:moveTo>
                    <a:pt x="1060" y="1"/>
                  </a:moveTo>
                  <a:cubicBezTo>
                    <a:pt x="761" y="1"/>
                    <a:pt x="457" y="55"/>
                    <a:pt x="275" y="298"/>
                  </a:cubicBezTo>
                  <a:cubicBezTo>
                    <a:pt x="1" y="724"/>
                    <a:pt x="366" y="906"/>
                    <a:pt x="670" y="1088"/>
                  </a:cubicBezTo>
                  <a:cubicBezTo>
                    <a:pt x="1490" y="1605"/>
                    <a:pt x="2402" y="1757"/>
                    <a:pt x="3375" y="1879"/>
                  </a:cubicBezTo>
                  <a:cubicBezTo>
                    <a:pt x="3747" y="1928"/>
                    <a:pt x="4119" y="1978"/>
                    <a:pt x="4492" y="1978"/>
                  </a:cubicBezTo>
                  <a:cubicBezTo>
                    <a:pt x="4575" y="1978"/>
                    <a:pt x="4659" y="1975"/>
                    <a:pt x="4743" y="1970"/>
                  </a:cubicBezTo>
                  <a:cubicBezTo>
                    <a:pt x="5928" y="1940"/>
                    <a:pt x="7022" y="1423"/>
                    <a:pt x="8025" y="815"/>
                  </a:cubicBezTo>
                  <a:lnTo>
                    <a:pt x="8025" y="815"/>
                  </a:lnTo>
                  <a:cubicBezTo>
                    <a:pt x="7918" y="820"/>
                    <a:pt x="7811" y="823"/>
                    <a:pt x="7705" y="823"/>
                  </a:cubicBezTo>
                  <a:cubicBezTo>
                    <a:pt x="7212" y="823"/>
                    <a:pt x="6732" y="768"/>
                    <a:pt x="6232" y="693"/>
                  </a:cubicBezTo>
                  <a:lnTo>
                    <a:pt x="3892" y="359"/>
                  </a:lnTo>
                  <a:cubicBezTo>
                    <a:pt x="3101" y="237"/>
                    <a:pt x="2281" y="146"/>
                    <a:pt x="1490" y="25"/>
                  </a:cubicBezTo>
                  <a:cubicBezTo>
                    <a:pt x="1359" y="14"/>
                    <a:pt x="1210"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8"/>
            <p:cNvSpPr/>
            <p:nvPr/>
          </p:nvSpPr>
          <p:spPr>
            <a:xfrm>
              <a:off x="6872138" y="2349316"/>
              <a:ext cx="312410" cy="69039"/>
            </a:xfrm>
            <a:custGeom>
              <a:avLst/>
              <a:gdLst/>
              <a:ahLst/>
              <a:cxnLst/>
              <a:rect l="l" t="t" r="r" b="b"/>
              <a:pathLst>
                <a:path w="6779" h="1498" extrusionOk="0">
                  <a:moveTo>
                    <a:pt x="3287" y="0"/>
                  </a:moveTo>
                  <a:cubicBezTo>
                    <a:pt x="2741" y="0"/>
                    <a:pt x="2194" y="61"/>
                    <a:pt x="1672" y="191"/>
                  </a:cubicBezTo>
                  <a:cubicBezTo>
                    <a:pt x="1095" y="343"/>
                    <a:pt x="548" y="586"/>
                    <a:pt x="61" y="860"/>
                  </a:cubicBezTo>
                  <a:cubicBezTo>
                    <a:pt x="1" y="1103"/>
                    <a:pt x="244" y="1315"/>
                    <a:pt x="517" y="1346"/>
                  </a:cubicBezTo>
                  <a:cubicBezTo>
                    <a:pt x="550" y="1350"/>
                    <a:pt x="582" y="1352"/>
                    <a:pt x="615" y="1352"/>
                  </a:cubicBezTo>
                  <a:cubicBezTo>
                    <a:pt x="826" y="1352"/>
                    <a:pt x="1036" y="1273"/>
                    <a:pt x="1247" y="1194"/>
                  </a:cubicBezTo>
                  <a:cubicBezTo>
                    <a:pt x="1642" y="1042"/>
                    <a:pt x="2098" y="981"/>
                    <a:pt x="2523" y="890"/>
                  </a:cubicBezTo>
                  <a:cubicBezTo>
                    <a:pt x="2997" y="820"/>
                    <a:pt x="3481" y="750"/>
                    <a:pt x="3964" y="750"/>
                  </a:cubicBezTo>
                  <a:cubicBezTo>
                    <a:pt x="4317" y="750"/>
                    <a:pt x="4669" y="787"/>
                    <a:pt x="5016" y="890"/>
                  </a:cubicBezTo>
                  <a:cubicBezTo>
                    <a:pt x="5533" y="1042"/>
                    <a:pt x="6019" y="1376"/>
                    <a:pt x="6566" y="1498"/>
                  </a:cubicBezTo>
                  <a:cubicBezTo>
                    <a:pt x="6627" y="1498"/>
                    <a:pt x="6718" y="1498"/>
                    <a:pt x="6748" y="1467"/>
                  </a:cubicBezTo>
                  <a:cubicBezTo>
                    <a:pt x="6779" y="1407"/>
                    <a:pt x="6779" y="1376"/>
                    <a:pt x="6779" y="1346"/>
                  </a:cubicBezTo>
                  <a:cubicBezTo>
                    <a:pt x="6627" y="525"/>
                    <a:pt x="5350" y="282"/>
                    <a:pt x="4681" y="130"/>
                  </a:cubicBezTo>
                  <a:cubicBezTo>
                    <a:pt x="4230" y="45"/>
                    <a:pt x="3759" y="0"/>
                    <a:pt x="3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8"/>
            <p:cNvSpPr/>
            <p:nvPr/>
          </p:nvSpPr>
          <p:spPr>
            <a:xfrm>
              <a:off x="6281006" y="2650866"/>
              <a:ext cx="1403657" cy="1124673"/>
            </a:xfrm>
            <a:custGeom>
              <a:avLst/>
              <a:gdLst/>
              <a:ahLst/>
              <a:cxnLst/>
              <a:rect l="l" t="t" r="r" b="b"/>
              <a:pathLst>
                <a:path w="30458" h="24403" extrusionOk="0">
                  <a:moveTo>
                    <a:pt x="28481" y="1"/>
                  </a:moveTo>
                  <a:lnTo>
                    <a:pt x="28481" y="1"/>
                  </a:lnTo>
                  <a:cubicBezTo>
                    <a:pt x="28724" y="2584"/>
                    <a:pt x="29059" y="3374"/>
                    <a:pt x="28998" y="5016"/>
                  </a:cubicBezTo>
                  <a:cubicBezTo>
                    <a:pt x="28876" y="7903"/>
                    <a:pt x="27934" y="10730"/>
                    <a:pt x="26293" y="13101"/>
                  </a:cubicBezTo>
                  <a:cubicBezTo>
                    <a:pt x="24044" y="16353"/>
                    <a:pt x="20578" y="18663"/>
                    <a:pt x="16749" y="19606"/>
                  </a:cubicBezTo>
                  <a:cubicBezTo>
                    <a:pt x="14894" y="20062"/>
                    <a:pt x="12949" y="20214"/>
                    <a:pt x="11034" y="20274"/>
                  </a:cubicBezTo>
                  <a:cubicBezTo>
                    <a:pt x="10534" y="20297"/>
                    <a:pt x="10029" y="20311"/>
                    <a:pt x="9522" y="20311"/>
                  </a:cubicBezTo>
                  <a:cubicBezTo>
                    <a:pt x="8643" y="20311"/>
                    <a:pt x="7756" y="20268"/>
                    <a:pt x="6870" y="20153"/>
                  </a:cubicBezTo>
                  <a:cubicBezTo>
                    <a:pt x="4469" y="19788"/>
                    <a:pt x="2189" y="18785"/>
                    <a:pt x="1" y="17691"/>
                  </a:cubicBezTo>
                  <a:lnTo>
                    <a:pt x="1" y="17691"/>
                  </a:lnTo>
                  <a:cubicBezTo>
                    <a:pt x="2767" y="21125"/>
                    <a:pt x="6414" y="23527"/>
                    <a:pt x="11338" y="23952"/>
                  </a:cubicBezTo>
                  <a:cubicBezTo>
                    <a:pt x="12924" y="24094"/>
                    <a:pt x="14492" y="24402"/>
                    <a:pt x="16070" y="24402"/>
                  </a:cubicBezTo>
                  <a:cubicBezTo>
                    <a:pt x="16518" y="24402"/>
                    <a:pt x="16967" y="24377"/>
                    <a:pt x="17417" y="24317"/>
                  </a:cubicBezTo>
                  <a:cubicBezTo>
                    <a:pt x="20974" y="23800"/>
                    <a:pt x="24196" y="21673"/>
                    <a:pt x="26414" y="18846"/>
                  </a:cubicBezTo>
                  <a:cubicBezTo>
                    <a:pt x="28603" y="15989"/>
                    <a:pt x="29819" y="12463"/>
                    <a:pt x="30183" y="8876"/>
                  </a:cubicBezTo>
                  <a:cubicBezTo>
                    <a:pt x="30457" y="6384"/>
                    <a:pt x="30032" y="3222"/>
                    <a:pt x="28481"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8"/>
            <p:cNvSpPr/>
            <p:nvPr/>
          </p:nvSpPr>
          <p:spPr>
            <a:xfrm>
              <a:off x="6145147" y="2462645"/>
              <a:ext cx="218120" cy="549824"/>
            </a:xfrm>
            <a:custGeom>
              <a:avLst/>
              <a:gdLst/>
              <a:ahLst/>
              <a:cxnLst/>
              <a:rect l="l" t="t" r="r" b="b"/>
              <a:pathLst>
                <a:path w="4733" h="11930" extrusionOk="0">
                  <a:moveTo>
                    <a:pt x="3780" y="0"/>
                  </a:moveTo>
                  <a:cubicBezTo>
                    <a:pt x="3699" y="0"/>
                    <a:pt x="3605" y="13"/>
                    <a:pt x="3496" y="42"/>
                  </a:cubicBezTo>
                  <a:cubicBezTo>
                    <a:pt x="2705" y="255"/>
                    <a:pt x="2401" y="1714"/>
                    <a:pt x="2128" y="2382"/>
                  </a:cubicBezTo>
                  <a:cubicBezTo>
                    <a:pt x="1277" y="4480"/>
                    <a:pt x="638" y="6638"/>
                    <a:pt x="243" y="8857"/>
                  </a:cubicBezTo>
                  <a:cubicBezTo>
                    <a:pt x="91" y="9647"/>
                    <a:pt x="0" y="10498"/>
                    <a:pt x="213" y="11258"/>
                  </a:cubicBezTo>
                  <a:cubicBezTo>
                    <a:pt x="335" y="11592"/>
                    <a:pt x="578" y="11927"/>
                    <a:pt x="912" y="11927"/>
                  </a:cubicBezTo>
                  <a:cubicBezTo>
                    <a:pt x="930" y="11929"/>
                    <a:pt x="947" y="11929"/>
                    <a:pt x="964" y="11929"/>
                  </a:cubicBezTo>
                  <a:cubicBezTo>
                    <a:pt x="1213" y="11929"/>
                    <a:pt x="1408" y="11729"/>
                    <a:pt x="1550" y="11501"/>
                  </a:cubicBezTo>
                  <a:cubicBezTo>
                    <a:pt x="2371" y="10407"/>
                    <a:pt x="2280" y="8948"/>
                    <a:pt x="2371" y="7580"/>
                  </a:cubicBezTo>
                  <a:cubicBezTo>
                    <a:pt x="2493" y="5787"/>
                    <a:pt x="2888" y="3993"/>
                    <a:pt x="3617" y="2352"/>
                  </a:cubicBezTo>
                  <a:cubicBezTo>
                    <a:pt x="3813" y="1848"/>
                    <a:pt x="4733" y="0"/>
                    <a:pt x="3780" y="0"/>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8"/>
            <p:cNvSpPr/>
            <p:nvPr/>
          </p:nvSpPr>
          <p:spPr>
            <a:xfrm>
              <a:off x="6171738" y="3089758"/>
              <a:ext cx="156919" cy="294868"/>
            </a:xfrm>
            <a:custGeom>
              <a:avLst/>
              <a:gdLst/>
              <a:ahLst/>
              <a:cxnLst/>
              <a:rect l="l" t="t" r="r" b="b"/>
              <a:pathLst>
                <a:path w="3405" h="6398" extrusionOk="0">
                  <a:moveTo>
                    <a:pt x="908" y="1"/>
                  </a:moveTo>
                  <a:cubicBezTo>
                    <a:pt x="680" y="1"/>
                    <a:pt x="464" y="168"/>
                    <a:pt x="335" y="508"/>
                  </a:cubicBezTo>
                  <a:cubicBezTo>
                    <a:pt x="1" y="1572"/>
                    <a:pt x="457" y="2727"/>
                    <a:pt x="913" y="3730"/>
                  </a:cubicBezTo>
                  <a:cubicBezTo>
                    <a:pt x="1095" y="4156"/>
                    <a:pt x="1277" y="4581"/>
                    <a:pt x="1460" y="4976"/>
                  </a:cubicBezTo>
                  <a:cubicBezTo>
                    <a:pt x="1703" y="5554"/>
                    <a:pt x="2007" y="6131"/>
                    <a:pt x="2584" y="6344"/>
                  </a:cubicBezTo>
                  <a:cubicBezTo>
                    <a:pt x="2676" y="6374"/>
                    <a:pt x="2774" y="6397"/>
                    <a:pt x="2869" y="6397"/>
                  </a:cubicBezTo>
                  <a:cubicBezTo>
                    <a:pt x="2964" y="6397"/>
                    <a:pt x="3055" y="6374"/>
                    <a:pt x="3131" y="6314"/>
                  </a:cubicBezTo>
                  <a:cubicBezTo>
                    <a:pt x="3283" y="6222"/>
                    <a:pt x="3344" y="6040"/>
                    <a:pt x="3375" y="5858"/>
                  </a:cubicBezTo>
                  <a:cubicBezTo>
                    <a:pt x="3405" y="5250"/>
                    <a:pt x="2979" y="4763"/>
                    <a:pt x="2676" y="4247"/>
                  </a:cubicBezTo>
                  <a:cubicBezTo>
                    <a:pt x="2220" y="3517"/>
                    <a:pt x="2068" y="2666"/>
                    <a:pt x="1916" y="1845"/>
                  </a:cubicBezTo>
                  <a:cubicBezTo>
                    <a:pt x="1794" y="1359"/>
                    <a:pt x="1794" y="812"/>
                    <a:pt x="1490" y="386"/>
                  </a:cubicBezTo>
                  <a:cubicBezTo>
                    <a:pt x="1319" y="130"/>
                    <a:pt x="1109" y="1"/>
                    <a:pt x="908"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8"/>
            <p:cNvSpPr/>
            <p:nvPr/>
          </p:nvSpPr>
          <p:spPr>
            <a:xfrm>
              <a:off x="6712453" y="3216821"/>
              <a:ext cx="885339" cy="510004"/>
            </a:xfrm>
            <a:custGeom>
              <a:avLst/>
              <a:gdLst/>
              <a:ahLst/>
              <a:cxnLst/>
              <a:rect l="l" t="t" r="r" b="b"/>
              <a:pathLst>
                <a:path w="19211" h="11066" extrusionOk="0">
                  <a:moveTo>
                    <a:pt x="18876" y="0"/>
                  </a:moveTo>
                  <a:cubicBezTo>
                    <a:pt x="16627" y="4225"/>
                    <a:pt x="13253" y="7538"/>
                    <a:pt x="8481" y="8754"/>
                  </a:cubicBezTo>
                  <a:cubicBezTo>
                    <a:pt x="7539" y="8997"/>
                    <a:pt x="6566" y="9149"/>
                    <a:pt x="5593" y="9271"/>
                  </a:cubicBezTo>
                  <a:cubicBezTo>
                    <a:pt x="3739" y="9545"/>
                    <a:pt x="1855" y="9757"/>
                    <a:pt x="0" y="9909"/>
                  </a:cubicBezTo>
                  <a:cubicBezTo>
                    <a:pt x="2007" y="10578"/>
                    <a:pt x="4134" y="11064"/>
                    <a:pt x="6262" y="11064"/>
                  </a:cubicBezTo>
                  <a:cubicBezTo>
                    <a:pt x="6324" y="11065"/>
                    <a:pt x="6387" y="11066"/>
                    <a:pt x="6449" y="11066"/>
                  </a:cubicBezTo>
                  <a:cubicBezTo>
                    <a:pt x="8516" y="11066"/>
                    <a:pt x="10601" y="10575"/>
                    <a:pt x="12371" y="9453"/>
                  </a:cubicBezTo>
                  <a:cubicBezTo>
                    <a:pt x="13466" y="8754"/>
                    <a:pt x="14408" y="7812"/>
                    <a:pt x="15320" y="6839"/>
                  </a:cubicBezTo>
                  <a:cubicBezTo>
                    <a:pt x="16232" y="5836"/>
                    <a:pt x="17113" y="4772"/>
                    <a:pt x="17782" y="3587"/>
                  </a:cubicBezTo>
                  <a:cubicBezTo>
                    <a:pt x="18268" y="2706"/>
                    <a:pt x="19211" y="1034"/>
                    <a:pt x="18876"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8"/>
            <p:cNvSpPr/>
            <p:nvPr/>
          </p:nvSpPr>
          <p:spPr>
            <a:xfrm>
              <a:off x="7094867" y="1399913"/>
              <a:ext cx="337619" cy="794318"/>
            </a:xfrm>
            <a:custGeom>
              <a:avLst/>
              <a:gdLst/>
              <a:ahLst/>
              <a:cxnLst/>
              <a:rect l="l" t="t" r="r" b="b"/>
              <a:pathLst>
                <a:path w="7326" h="17235" extrusionOk="0">
                  <a:moveTo>
                    <a:pt x="791" y="0"/>
                  </a:moveTo>
                  <a:cubicBezTo>
                    <a:pt x="0" y="547"/>
                    <a:pt x="456" y="2371"/>
                    <a:pt x="578" y="3131"/>
                  </a:cubicBezTo>
                  <a:cubicBezTo>
                    <a:pt x="943" y="4955"/>
                    <a:pt x="1368" y="6748"/>
                    <a:pt x="1885" y="8511"/>
                  </a:cubicBezTo>
                  <a:cubicBezTo>
                    <a:pt x="2189" y="9544"/>
                    <a:pt x="2523" y="10578"/>
                    <a:pt x="3010" y="11551"/>
                  </a:cubicBezTo>
                  <a:cubicBezTo>
                    <a:pt x="4043" y="13678"/>
                    <a:pt x="5684" y="15472"/>
                    <a:pt x="7326" y="17235"/>
                  </a:cubicBezTo>
                  <a:cubicBezTo>
                    <a:pt x="6110" y="14286"/>
                    <a:pt x="4894" y="11307"/>
                    <a:pt x="3678" y="8359"/>
                  </a:cubicBezTo>
                  <a:cubicBezTo>
                    <a:pt x="3070" y="6900"/>
                    <a:pt x="2493" y="5471"/>
                    <a:pt x="1976" y="3982"/>
                  </a:cubicBezTo>
                  <a:cubicBezTo>
                    <a:pt x="1703" y="3222"/>
                    <a:pt x="1459" y="2462"/>
                    <a:pt x="1247" y="1702"/>
                  </a:cubicBezTo>
                  <a:cubicBezTo>
                    <a:pt x="1125" y="1155"/>
                    <a:pt x="1095" y="426"/>
                    <a:pt x="791"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8"/>
            <p:cNvSpPr/>
            <p:nvPr/>
          </p:nvSpPr>
          <p:spPr>
            <a:xfrm>
              <a:off x="6860939" y="2408538"/>
              <a:ext cx="327803" cy="130289"/>
            </a:xfrm>
            <a:custGeom>
              <a:avLst/>
              <a:gdLst/>
              <a:ahLst/>
              <a:cxnLst/>
              <a:rect l="l" t="t" r="r" b="b"/>
              <a:pathLst>
                <a:path w="7113" h="2827" extrusionOk="0">
                  <a:moveTo>
                    <a:pt x="4712" y="0"/>
                  </a:moveTo>
                  <a:cubicBezTo>
                    <a:pt x="3739" y="0"/>
                    <a:pt x="2736" y="91"/>
                    <a:pt x="1763" y="243"/>
                  </a:cubicBezTo>
                  <a:cubicBezTo>
                    <a:pt x="821" y="395"/>
                    <a:pt x="244" y="365"/>
                    <a:pt x="0" y="1368"/>
                  </a:cubicBezTo>
                  <a:cubicBezTo>
                    <a:pt x="701" y="1110"/>
                    <a:pt x="1446" y="986"/>
                    <a:pt x="2193" y="986"/>
                  </a:cubicBezTo>
                  <a:cubicBezTo>
                    <a:pt x="3911" y="986"/>
                    <a:pt x="5641" y="1641"/>
                    <a:pt x="6870" y="2827"/>
                  </a:cubicBezTo>
                  <a:cubicBezTo>
                    <a:pt x="7022" y="2037"/>
                    <a:pt x="7113" y="1125"/>
                    <a:pt x="6566" y="547"/>
                  </a:cubicBezTo>
                  <a:cubicBezTo>
                    <a:pt x="6110" y="61"/>
                    <a:pt x="5380" y="0"/>
                    <a:pt x="4712"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8"/>
            <p:cNvSpPr/>
            <p:nvPr/>
          </p:nvSpPr>
          <p:spPr>
            <a:xfrm>
              <a:off x="6430874" y="2362359"/>
              <a:ext cx="177980" cy="98028"/>
            </a:xfrm>
            <a:custGeom>
              <a:avLst/>
              <a:gdLst/>
              <a:ahLst/>
              <a:cxnLst/>
              <a:rect l="l" t="t" r="r" b="b"/>
              <a:pathLst>
                <a:path w="3862" h="2127" extrusionOk="0">
                  <a:moveTo>
                    <a:pt x="1365" y="1"/>
                  </a:moveTo>
                  <a:cubicBezTo>
                    <a:pt x="1264" y="1"/>
                    <a:pt x="1163" y="10"/>
                    <a:pt x="1065" y="29"/>
                  </a:cubicBezTo>
                  <a:cubicBezTo>
                    <a:pt x="487" y="151"/>
                    <a:pt x="122" y="941"/>
                    <a:pt x="1" y="1458"/>
                  </a:cubicBezTo>
                  <a:cubicBezTo>
                    <a:pt x="214" y="1215"/>
                    <a:pt x="548" y="1124"/>
                    <a:pt x="852" y="1093"/>
                  </a:cubicBezTo>
                  <a:cubicBezTo>
                    <a:pt x="898" y="1089"/>
                    <a:pt x="943" y="1087"/>
                    <a:pt x="989" y="1087"/>
                  </a:cubicBezTo>
                  <a:cubicBezTo>
                    <a:pt x="1277" y="1087"/>
                    <a:pt x="1562" y="1162"/>
                    <a:pt x="1825" y="1215"/>
                  </a:cubicBezTo>
                  <a:cubicBezTo>
                    <a:pt x="2159" y="1276"/>
                    <a:pt x="2493" y="1367"/>
                    <a:pt x="2797" y="1488"/>
                  </a:cubicBezTo>
                  <a:cubicBezTo>
                    <a:pt x="3071" y="1640"/>
                    <a:pt x="3375" y="1853"/>
                    <a:pt x="3527" y="2127"/>
                  </a:cubicBezTo>
                  <a:cubicBezTo>
                    <a:pt x="3405" y="1762"/>
                    <a:pt x="3861" y="1306"/>
                    <a:pt x="3648" y="941"/>
                  </a:cubicBezTo>
                  <a:cubicBezTo>
                    <a:pt x="3588" y="820"/>
                    <a:pt x="3436" y="759"/>
                    <a:pt x="3314" y="668"/>
                  </a:cubicBezTo>
                  <a:cubicBezTo>
                    <a:pt x="2759" y="403"/>
                    <a:pt x="2042" y="1"/>
                    <a:pt x="1365"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8"/>
            <p:cNvSpPr/>
            <p:nvPr/>
          </p:nvSpPr>
          <p:spPr>
            <a:xfrm>
              <a:off x="7592124" y="1182749"/>
              <a:ext cx="210194" cy="359759"/>
            </a:xfrm>
            <a:custGeom>
              <a:avLst/>
              <a:gdLst/>
              <a:ahLst/>
              <a:cxnLst/>
              <a:rect l="l" t="t" r="r" b="b"/>
              <a:pathLst>
                <a:path w="4561" h="7806" extrusionOk="0">
                  <a:moveTo>
                    <a:pt x="3679" y="1"/>
                  </a:moveTo>
                  <a:cubicBezTo>
                    <a:pt x="3557" y="214"/>
                    <a:pt x="3618" y="670"/>
                    <a:pt x="3618" y="913"/>
                  </a:cubicBezTo>
                  <a:cubicBezTo>
                    <a:pt x="3618" y="1247"/>
                    <a:pt x="3618" y="1612"/>
                    <a:pt x="3618" y="1946"/>
                  </a:cubicBezTo>
                  <a:cubicBezTo>
                    <a:pt x="3588" y="2615"/>
                    <a:pt x="3527" y="3253"/>
                    <a:pt x="3253" y="3892"/>
                  </a:cubicBezTo>
                  <a:cubicBezTo>
                    <a:pt x="3010" y="4500"/>
                    <a:pt x="2554" y="5047"/>
                    <a:pt x="1946" y="5290"/>
                  </a:cubicBezTo>
                  <a:cubicBezTo>
                    <a:pt x="1722" y="5391"/>
                    <a:pt x="1477" y="5442"/>
                    <a:pt x="1232" y="5442"/>
                  </a:cubicBezTo>
                  <a:cubicBezTo>
                    <a:pt x="814" y="5442"/>
                    <a:pt x="399" y="5293"/>
                    <a:pt x="92" y="4986"/>
                  </a:cubicBezTo>
                  <a:lnTo>
                    <a:pt x="92" y="4986"/>
                  </a:lnTo>
                  <a:cubicBezTo>
                    <a:pt x="1" y="5594"/>
                    <a:pt x="153" y="6293"/>
                    <a:pt x="487" y="6810"/>
                  </a:cubicBezTo>
                  <a:cubicBezTo>
                    <a:pt x="882" y="7326"/>
                    <a:pt x="1460" y="7691"/>
                    <a:pt x="2068" y="7782"/>
                  </a:cubicBezTo>
                  <a:cubicBezTo>
                    <a:pt x="2159" y="7797"/>
                    <a:pt x="2258" y="7805"/>
                    <a:pt x="2353" y="7805"/>
                  </a:cubicBezTo>
                  <a:cubicBezTo>
                    <a:pt x="2448" y="7805"/>
                    <a:pt x="2539" y="7797"/>
                    <a:pt x="2615" y="7782"/>
                  </a:cubicBezTo>
                  <a:cubicBezTo>
                    <a:pt x="3041" y="7691"/>
                    <a:pt x="3770" y="7782"/>
                    <a:pt x="4348" y="6262"/>
                  </a:cubicBezTo>
                  <a:cubicBezTo>
                    <a:pt x="4530" y="5776"/>
                    <a:pt x="4560" y="5290"/>
                    <a:pt x="4560" y="4803"/>
                  </a:cubicBezTo>
                  <a:cubicBezTo>
                    <a:pt x="4560" y="3983"/>
                    <a:pt x="4530" y="3132"/>
                    <a:pt x="4378" y="2311"/>
                  </a:cubicBezTo>
                  <a:cubicBezTo>
                    <a:pt x="4317" y="1885"/>
                    <a:pt x="4226" y="1490"/>
                    <a:pt x="4135" y="1095"/>
                  </a:cubicBezTo>
                  <a:cubicBezTo>
                    <a:pt x="4044" y="791"/>
                    <a:pt x="3922" y="214"/>
                    <a:pt x="3679"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8"/>
            <p:cNvSpPr/>
            <p:nvPr/>
          </p:nvSpPr>
          <p:spPr>
            <a:xfrm>
              <a:off x="7600557" y="1324238"/>
              <a:ext cx="191944" cy="187853"/>
            </a:xfrm>
            <a:custGeom>
              <a:avLst/>
              <a:gdLst/>
              <a:ahLst/>
              <a:cxnLst/>
              <a:rect l="l" t="t" r="r" b="b"/>
              <a:pathLst>
                <a:path w="4165" h="4076" extrusionOk="0">
                  <a:moveTo>
                    <a:pt x="3861" y="1"/>
                  </a:moveTo>
                  <a:cubicBezTo>
                    <a:pt x="3709" y="518"/>
                    <a:pt x="3678" y="1004"/>
                    <a:pt x="3435" y="1490"/>
                  </a:cubicBezTo>
                  <a:cubicBezTo>
                    <a:pt x="3131" y="2129"/>
                    <a:pt x="2584" y="2645"/>
                    <a:pt x="1915" y="2797"/>
                  </a:cubicBezTo>
                  <a:cubicBezTo>
                    <a:pt x="1798" y="2820"/>
                    <a:pt x="1680" y="2830"/>
                    <a:pt x="1561" y="2830"/>
                  </a:cubicBezTo>
                  <a:cubicBezTo>
                    <a:pt x="1034" y="2830"/>
                    <a:pt x="497" y="2631"/>
                    <a:pt x="0" y="2433"/>
                  </a:cubicBezTo>
                  <a:lnTo>
                    <a:pt x="0" y="2433"/>
                  </a:lnTo>
                  <a:cubicBezTo>
                    <a:pt x="31" y="2919"/>
                    <a:pt x="365" y="3284"/>
                    <a:pt x="760" y="3588"/>
                  </a:cubicBezTo>
                  <a:cubicBezTo>
                    <a:pt x="1095" y="3831"/>
                    <a:pt x="1490" y="4044"/>
                    <a:pt x="1885" y="4074"/>
                  </a:cubicBezTo>
                  <a:cubicBezTo>
                    <a:pt x="1912" y="4075"/>
                    <a:pt x="1939" y="4076"/>
                    <a:pt x="1965" y="4076"/>
                  </a:cubicBezTo>
                  <a:cubicBezTo>
                    <a:pt x="2574" y="4076"/>
                    <a:pt x="3146" y="3749"/>
                    <a:pt x="3496" y="3284"/>
                  </a:cubicBezTo>
                  <a:cubicBezTo>
                    <a:pt x="3861" y="2767"/>
                    <a:pt x="4043" y="2159"/>
                    <a:pt x="4073" y="1521"/>
                  </a:cubicBezTo>
                  <a:cubicBezTo>
                    <a:pt x="4073" y="1247"/>
                    <a:pt x="4165" y="153"/>
                    <a:pt x="3861"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8"/>
            <p:cNvSpPr/>
            <p:nvPr/>
          </p:nvSpPr>
          <p:spPr>
            <a:xfrm>
              <a:off x="7625766" y="1268011"/>
              <a:ext cx="55394" cy="98074"/>
            </a:xfrm>
            <a:custGeom>
              <a:avLst/>
              <a:gdLst/>
              <a:ahLst/>
              <a:cxnLst/>
              <a:rect l="l" t="t" r="r" b="b"/>
              <a:pathLst>
                <a:path w="1202" h="2128" extrusionOk="0">
                  <a:moveTo>
                    <a:pt x="865" y="1"/>
                  </a:moveTo>
                  <a:cubicBezTo>
                    <a:pt x="818" y="1"/>
                    <a:pt x="763" y="21"/>
                    <a:pt x="700" y="66"/>
                  </a:cubicBezTo>
                  <a:cubicBezTo>
                    <a:pt x="335" y="279"/>
                    <a:pt x="92" y="1191"/>
                    <a:pt x="31" y="1586"/>
                  </a:cubicBezTo>
                  <a:cubicBezTo>
                    <a:pt x="0" y="1768"/>
                    <a:pt x="31" y="2011"/>
                    <a:pt x="213" y="2102"/>
                  </a:cubicBezTo>
                  <a:cubicBezTo>
                    <a:pt x="240" y="2120"/>
                    <a:pt x="272" y="2128"/>
                    <a:pt x="307" y="2128"/>
                  </a:cubicBezTo>
                  <a:cubicBezTo>
                    <a:pt x="391" y="2128"/>
                    <a:pt x="492" y="2085"/>
                    <a:pt x="578" y="2042"/>
                  </a:cubicBezTo>
                  <a:cubicBezTo>
                    <a:pt x="852" y="1890"/>
                    <a:pt x="1034" y="1586"/>
                    <a:pt x="1095" y="1251"/>
                  </a:cubicBezTo>
                  <a:cubicBezTo>
                    <a:pt x="1148" y="1011"/>
                    <a:pt x="1201" y="1"/>
                    <a:pt x="865"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8"/>
            <p:cNvSpPr/>
            <p:nvPr/>
          </p:nvSpPr>
          <p:spPr>
            <a:xfrm>
              <a:off x="6077909" y="1670263"/>
              <a:ext cx="194755" cy="331692"/>
            </a:xfrm>
            <a:custGeom>
              <a:avLst/>
              <a:gdLst/>
              <a:ahLst/>
              <a:cxnLst/>
              <a:rect l="l" t="t" r="r" b="b"/>
              <a:pathLst>
                <a:path w="4226" h="7197" extrusionOk="0">
                  <a:moveTo>
                    <a:pt x="3404" y="1"/>
                  </a:moveTo>
                  <a:cubicBezTo>
                    <a:pt x="3283" y="183"/>
                    <a:pt x="3344" y="609"/>
                    <a:pt x="3344" y="821"/>
                  </a:cubicBezTo>
                  <a:cubicBezTo>
                    <a:pt x="3344" y="1156"/>
                    <a:pt x="3344" y="1460"/>
                    <a:pt x="3344" y="1764"/>
                  </a:cubicBezTo>
                  <a:cubicBezTo>
                    <a:pt x="3313" y="2371"/>
                    <a:pt x="3253" y="3010"/>
                    <a:pt x="3009" y="3557"/>
                  </a:cubicBezTo>
                  <a:cubicBezTo>
                    <a:pt x="2766" y="4134"/>
                    <a:pt x="2371" y="4651"/>
                    <a:pt x="1794" y="4864"/>
                  </a:cubicBezTo>
                  <a:cubicBezTo>
                    <a:pt x="1595" y="4952"/>
                    <a:pt x="1371" y="4997"/>
                    <a:pt x="1148" y="4997"/>
                  </a:cubicBezTo>
                  <a:cubicBezTo>
                    <a:pt x="756" y="4997"/>
                    <a:pt x="362" y="4861"/>
                    <a:pt x="91" y="4590"/>
                  </a:cubicBezTo>
                  <a:lnTo>
                    <a:pt x="91" y="4590"/>
                  </a:lnTo>
                  <a:cubicBezTo>
                    <a:pt x="0" y="5168"/>
                    <a:pt x="122" y="5776"/>
                    <a:pt x="456" y="6262"/>
                  </a:cubicBezTo>
                  <a:cubicBezTo>
                    <a:pt x="790" y="6748"/>
                    <a:pt x="1338" y="7083"/>
                    <a:pt x="1915" y="7174"/>
                  </a:cubicBezTo>
                  <a:cubicBezTo>
                    <a:pt x="2006" y="7189"/>
                    <a:pt x="2097" y="7197"/>
                    <a:pt x="2185" y="7197"/>
                  </a:cubicBezTo>
                  <a:cubicBezTo>
                    <a:pt x="2272" y="7197"/>
                    <a:pt x="2356" y="7189"/>
                    <a:pt x="2432" y="7174"/>
                  </a:cubicBezTo>
                  <a:cubicBezTo>
                    <a:pt x="2797" y="7083"/>
                    <a:pt x="3465" y="7174"/>
                    <a:pt x="4012" y="5745"/>
                  </a:cubicBezTo>
                  <a:cubicBezTo>
                    <a:pt x="4164" y="5320"/>
                    <a:pt x="4225" y="4864"/>
                    <a:pt x="4225" y="4408"/>
                  </a:cubicBezTo>
                  <a:cubicBezTo>
                    <a:pt x="4195" y="3648"/>
                    <a:pt x="4164" y="2888"/>
                    <a:pt x="4043" y="2128"/>
                  </a:cubicBezTo>
                  <a:cubicBezTo>
                    <a:pt x="3982" y="1733"/>
                    <a:pt x="3921" y="1368"/>
                    <a:pt x="3800" y="973"/>
                  </a:cubicBezTo>
                  <a:cubicBezTo>
                    <a:pt x="3739" y="700"/>
                    <a:pt x="3617" y="183"/>
                    <a:pt x="3404"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8"/>
            <p:cNvSpPr/>
            <p:nvPr/>
          </p:nvSpPr>
          <p:spPr>
            <a:xfrm>
              <a:off x="6084914" y="1799169"/>
              <a:ext cx="177934" cy="173842"/>
            </a:xfrm>
            <a:custGeom>
              <a:avLst/>
              <a:gdLst/>
              <a:ahLst/>
              <a:cxnLst/>
              <a:rect l="l" t="t" r="r" b="b"/>
              <a:pathLst>
                <a:path w="3861" h="3772" extrusionOk="0">
                  <a:moveTo>
                    <a:pt x="3556" y="0"/>
                  </a:moveTo>
                  <a:cubicBezTo>
                    <a:pt x="3435" y="486"/>
                    <a:pt x="3404" y="942"/>
                    <a:pt x="3192" y="1398"/>
                  </a:cubicBezTo>
                  <a:cubicBezTo>
                    <a:pt x="2888" y="1976"/>
                    <a:pt x="2401" y="2462"/>
                    <a:pt x="1794" y="2584"/>
                  </a:cubicBezTo>
                  <a:cubicBezTo>
                    <a:pt x="1671" y="2608"/>
                    <a:pt x="1548" y="2619"/>
                    <a:pt x="1425" y="2619"/>
                  </a:cubicBezTo>
                  <a:cubicBezTo>
                    <a:pt x="941" y="2619"/>
                    <a:pt x="461" y="2449"/>
                    <a:pt x="0" y="2280"/>
                  </a:cubicBezTo>
                  <a:lnTo>
                    <a:pt x="0" y="2280"/>
                  </a:lnTo>
                  <a:cubicBezTo>
                    <a:pt x="61" y="2705"/>
                    <a:pt x="365" y="3070"/>
                    <a:pt x="699" y="3313"/>
                  </a:cubicBezTo>
                  <a:cubicBezTo>
                    <a:pt x="1003" y="3556"/>
                    <a:pt x="1368" y="3739"/>
                    <a:pt x="1763" y="3769"/>
                  </a:cubicBezTo>
                  <a:cubicBezTo>
                    <a:pt x="1790" y="3770"/>
                    <a:pt x="1816" y="3771"/>
                    <a:pt x="1843" y="3771"/>
                  </a:cubicBezTo>
                  <a:cubicBezTo>
                    <a:pt x="2391" y="3771"/>
                    <a:pt x="2905" y="3475"/>
                    <a:pt x="3252" y="3040"/>
                  </a:cubicBezTo>
                  <a:cubicBezTo>
                    <a:pt x="3587" y="2584"/>
                    <a:pt x="3739" y="2006"/>
                    <a:pt x="3769" y="1429"/>
                  </a:cubicBezTo>
                  <a:cubicBezTo>
                    <a:pt x="3769" y="1155"/>
                    <a:pt x="3860" y="152"/>
                    <a:pt x="3556"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8"/>
            <p:cNvSpPr/>
            <p:nvPr/>
          </p:nvSpPr>
          <p:spPr>
            <a:xfrm>
              <a:off x="6108694" y="1747782"/>
              <a:ext cx="51247" cy="90746"/>
            </a:xfrm>
            <a:custGeom>
              <a:avLst/>
              <a:gdLst/>
              <a:ahLst/>
              <a:cxnLst/>
              <a:rect l="l" t="t" r="r" b="b"/>
              <a:pathLst>
                <a:path w="1112" h="1969" extrusionOk="0">
                  <a:moveTo>
                    <a:pt x="786" y="1"/>
                  </a:moveTo>
                  <a:cubicBezTo>
                    <a:pt x="744" y="1"/>
                    <a:pt x="695" y="16"/>
                    <a:pt x="639" y="51"/>
                  </a:cubicBezTo>
                  <a:cubicBezTo>
                    <a:pt x="335" y="264"/>
                    <a:pt x="92" y="1085"/>
                    <a:pt x="31" y="1480"/>
                  </a:cubicBezTo>
                  <a:cubicBezTo>
                    <a:pt x="1" y="1632"/>
                    <a:pt x="31" y="1875"/>
                    <a:pt x="183" y="1936"/>
                  </a:cubicBezTo>
                  <a:cubicBezTo>
                    <a:pt x="230" y="1959"/>
                    <a:pt x="276" y="1969"/>
                    <a:pt x="321" y="1969"/>
                  </a:cubicBezTo>
                  <a:cubicBezTo>
                    <a:pt x="393" y="1969"/>
                    <a:pt x="461" y="1943"/>
                    <a:pt x="518" y="1905"/>
                  </a:cubicBezTo>
                  <a:cubicBezTo>
                    <a:pt x="791" y="1753"/>
                    <a:pt x="943" y="1449"/>
                    <a:pt x="1004" y="1176"/>
                  </a:cubicBezTo>
                  <a:cubicBezTo>
                    <a:pt x="1058" y="934"/>
                    <a:pt x="1112" y="1"/>
                    <a:pt x="786"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8"/>
            <p:cNvSpPr/>
            <p:nvPr/>
          </p:nvSpPr>
          <p:spPr>
            <a:xfrm>
              <a:off x="6554151" y="1771148"/>
              <a:ext cx="278814" cy="376904"/>
            </a:xfrm>
            <a:custGeom>
              <a:avLst/>
              <a:gdLst/>
              <a:ahLst/>
              <a:cxnLst/>
              <a:rect l="l" t="t" r="r" b="b"/>
              <a:pathLst>
                <a:path w="6050" h="8178" extrusionOk="0">
                  <a:moveTo>
                    <a:pt x="5806" y="0"/>
                  </a:moveTo>
                  <a:cubicBezTo>
                    <a:pt x="4347" y="1793"/>
                    <a:pt x="3283" y="3830"/>
                    <a:pt x="1642" y="5502"/>
                  </a:cubicBezTo>
                  <a:cubicBezTo>
                    <a:pt x="973" y="6170"/>
                    <a:pt x="183" y="6870"/>
                    <a:pt x="1" y="7842"/>
                  </a:cubicBezTo>
                  <a:cubicBezTo>
                    <a:pt x="1" y="7903"/>
                    <a:pt x="1" y="7964"/>
                    <a:pt x="1" y="8025"/>
                  </a:cubicBezTo>
                  <a:cubicBezTo>
                    <a:pt x="62" y="8146"/>
                    <a:pt x="213" y="8177"/>
                    <a:pt x="335" y="8177"/>
                  </a:cubicBezTo>
                  <a:cubicBezTo>
                    <a:pt x="353" y="8177"/>
                    <a:pt x="370" y="8178"/>
                    <a:pt x="388" y="8178"/>
                  </a:cubicBezTo>
                  <a:cubicBezTo>
                    <a:pt x="1062" y="8178"/>
                    <a:pt x="1592" y="7616"/>
                    <a:pt x="2007" y="7082"/>
                  </a:cubicBezTo>
                  <a:cubicBezTo>
                    <a:pt x="3435" y="5289"/>
                    <a:pt x="4621" y="3313"/>
                    <a:pt x="5563" y="1216"/>
                  </a:cubicBezTo>
                  <a:cubicBezTo>
                    <a:pt x="5685" y="912"/>
                    <a:pt x="6049" y="304"/>
                    <a:pt x="5806" y="0"/>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8"/>
            <p:cNvSpPr/>
            <p:nvPr/>
          </p:nvSpPr>
          <p:spPr>
            <a:xfrm>
              <a:off x="7163487" y="2970022"/>
              <a:ext cx="367067" cy="463963"/>
            </a:xfrm>
            <a:custGeom>
              <a:avLst/>
              <a:gdLst/>
              <a:ahLst/>
              <a:cxnLst/>
              <a:rect l="l" t="t" r="r" b="b"/>
              <a:pathLst>
                <a:path w="7965" h="10067" extrusionOk="0">
                  <a:moveTo>
                    <a:pt x="6784" y="1"/>
                  </a:moveTo>
                  <a:cubicBezTo>
                    <a:pt x="5956" y="1"/>
                    <a:pt x="4928" y="2451"/>
                    <a:pt x="4712" y="2954"/>
                  </a:cubicBezTo>
                  <a:cubicBezTo>
                    <a:pt x="3800" y="5234"/>
                    <a:pt x="2433" y="7270"/>
                    <a:pt x="700" y="8972"/>
                  </a:cubicBezTo>
                  <a:cubicBezTo>
                    <a:pt x="396" y="9307"/>
                    <a:pt x="62" y="9641"/>
                    <a:pt x="1" y="10067"/>
                  </a:cubicBezTo>
                  <a:cubicBezTo>
                    <a:pt x="791" y="9915"/>
                    <a:pt x="1551" y="9550"/>
                    <a:pt x="2250" y="9124"/>
                  </a:cubicBezTo>
                  <a:cubicBezTo>
                    <a:pt x="3740" y="8243"/>
                    <a:pt x="5077" y="7057"/>
                    <a:pt x="6019" y="5599"/>
                  </a:cubicBezTo>
                  <a:cubicBezTo>
                    <a:pt x="6779" y="4443"/>
                    <a:pt x="7965" y="2042"/>
                    <a:pt x="7387" y="614"/>
                  </a:cubicBezTo>
                  <a:cubicBezTo>
                    <a:pt x="7213" y="177"/>
                    <a:pt x="7006" y="1"/>
                    <a:pt x="6784"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8"/>
            <p:cNvSpPr/>
            <p:nvPr/>
          </p:nvSpPr>
          <p:spPr>
            <a:xfrm>
              <a:off x="6453916" y="2323138"/>
              <a:ext cx="154938" cy="47608"/>
            </a:xfrm>
            <a:custGeom>
              <a:avLst/>
              <a:gdLst/>
              <a:ahLst/>
              <a:cxnLst/>
              <a:rect l="l" t="t" r="r" b="b"/>
              <a:pathLst>
                <a:path w="3362" h="1033" extrusionOk="0">
                  <a:moveTo>
                    <a:pt x="1122" y="1"/>
                  </a:moveTo>
                  <a:cubicBezTo>
                    <a:pt x="719" y="1"/>
                    <a:pt x="321" y="113"/>
                    <a:pt x="48" y="424"/>
                  </a:cubicBezTo>
                  <a:cubicBezTo>
                    <a:pt x="1" y="495"/>
                    <a:pt x="45" y="566"/>
                    <a:pt x="110" y="566"/>
                  </a:cubicBezTo>
                  <a:cubicBezTo>
                    <a:pt x="128" y="566"/>
                    <a:pt x="149" y="560"/>
                    <a:pt x="170" y="546"/>
                  </a:cubicBezTo>
                  <a:cubicBezTo>
                    <a:pt x="459" y="311"/>
                    <a:pt x="792" y="216"/>
                    <a:pt x="1136" y="216"/>
                  </a:cubicBezTo>
                  <a:cubicBezTo>
                    <a:pt x="1369" y="216"/>
                    <a:pt x="1608" y="260"/>
                    <a:pt x="1841" y="333"/>
                  </a:cubicBezTo>
                  <a:cubicBezTo>
                    <a:pt x="2115" y="394"/>
                    <a:pt x="2358" y="485"/>
                    <a:pt x="2601" y="607"/>
                  </a:cubicBezTo>
                  <a:cubicBezTo>
                    <a:pt x="2723" y="668"/>
                    <a:pt x="2844" y="728"/>
                    <a:pt x="2936" y="820"/>
                  </a:cubicBezTo>
                  <a:cubicBezTo>
                    <a:pt x="3057" y="880"/>
                    <a:pt x="3148" y="1002"/>
                    <a:pt x="3270" y="1032"/>
                  </a:cubicBezTo>
                  <a:cubicBezTo>
                    <a:pt x="3300" y="1032"/>
                    <a:pt x="3361" y="1002"/>
                    <a:pt x="3361" y="941"/>
                  </a:cubicBezTo>
                  <a:cubicBezTo>
                    <a:pt x="3300" y="820"/>
                    <a:pt x="3209" y="728"/>
                    <a:pt x="3088" y="668"/>
                  </a:cubicBezTo>
                  <a:cubicBezTo>
                    <a:pt x="2966" y="546"/>
                    <a:pt x="2844" y="485"/>
                    <a:pt x="2692" y="394"/>
                  </a:cubicBezTo>
                  <a:cubicBezTo>
                    <a:pt x="2419" y="273"/>
                    <a:pt x="2085" y="151"/>
                    <a:pt x="1781" y="90"/>
                  </a:cubicBezTo>
                  <a:cubicBezTo>
                    <a:pt x="1573" y="36"/>
                    <a:pt x="1347" y="1"/>
                    <a:pt x="1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3" name="Google Shape;4593;p48"/>
            <p:cNvGrpSpPr/>
            <p:nvPr/>
          </p:nvGrpSpPr>
          <p:grpSpPr>
            <a:xfrm>
              <a:off x="6035879" y="936872"/>
              <a:ext cx="1801463" cy="2859130"/>
              <a:chOff x="8851500" y="5496925"/>
              <a:chExt cx="977250" cy="1550925"/>
            </a:xfrm>
          </p:grpSpPr>
          <p:sp>
            <p:nvSpPr>
              <p:cNvPr id="4594" name="Google Shape;4594;p48"/>
              <p:cNvSpPr/>
              <p:nvPr/>
            </p:nvSpPr>
            <p:spPr>
              <a:xfrm>
                <a:off x="9081750" y="6252375"/>
                <a:ext cx="84375" cy="33750"/>
              </a:xfrm>
              <a:custGeom>
                <a:avLst/>
                <a:gdLst/>
                <a:ahLst/>
                <a:cxnLst/>
                <a:rect l="l" t="t" r="r" b="b"/>
                <a:pathLst>
                  <a:path w="3375" h="1350" extrusionOk="0">
                    <a:moveTo>
                      <a:pt x="1168" y="0"/>
                    </a:moveTo>
                    <a:cubicBezTo>
                      <a:pt x="1091" y="0"/>
                      <a:pt x="1016" y="4"/>
                      <a:pt x="942" y="12"/>
                    </a:cubicBezTo>
                    <a:cubicBezTo>
                      <a:pt x="699" y="42"/>
                      <a:pt x="304" y="42"/>
                      <a:pt x="91" y="164"/>
                    </a:cubicBezTo>
                    <a:cubicBezTo>
                      <a:pt x="31" y="194"/>
                      <a:pt x="0" y="255"/>
                      <a:pt x="0" y="316"/>
                    </a:cubicBezTo>
                    <a:cubicBezTo>
                      <a:pt x="31" y="377"/>
                      <a:pt x="122" y="377"/>
                      <a:pt x="183" y="377"/>
                    </a:cubicBezTo>
                    <a:cubicBezTo>
                      <a:pt x="1094" y="377"/>
                      <a:pt x="1976" y="772"/>
                      <a:pt x="2766" y="1228"/>
                    </a:cubicBezTo>
                    <a:cubicBezTo>
                      <a:pt x="2888" y="1289"/>
                      <a:pt x="2979" y="1349"/>
                      <a:pt x="3101" y="1349"/>
                    </a:cubicBezTo>
                    <a:cubicBezTo>
                      <a:pt x="3253" y="1319"/>
                      <a:pt x="3374" y="1228"/>
                      <a:pt x="3344" y="1106"/>
                    </a:cubicBezTo>
                    <a:cubicBezTo>
                      <a:pt x="3344" y="1045"/>
                      <a:pt x="3313" y="985"/>
                      <a:pt x="3253" y="924"/>
                    </a:cubicBezTo>
                    <a:cubicBezTo>
                      <a:pt x="2888" y="498"/>
                      <a:pt x="2371" y="194"/>
                      <a:pt x="1794" y="73"/>
                    </a:cubicBezTo>
                    <a:cubicBezTo>
                      <a:pt x="1593" y="28"/>
                      <a:pt x="1377" y="0"/>
                      <a:pt x="11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8"/>
              <p:cNvSpPr/>
              <p:nvPr/>
            </p:nvSpPr>
            <p:spPr>
              <a:xfrm>
                <a:off x="9115950" y="6539925"/>
                <a:ext cx="224950" cy="26175"/>
              </a:xfrm>
              <a:custGeom>
                <a:avLst/>
                <a:gdLst/>
                <a:ahLst/>
                <a:cxnLst/>
                <a:rect l="l" t="t" r="r" b="b"/>
                <a:pathLst>
                  <a:path w="8998" h="1047" extrusionOk="0">
                    <a:moveTo>
                      <a:pt x="2376" y="1"/>
                    </a:moveTo>
                    <a:cubicBezTo>
                      <a:pt x="1544" y="1"/>
                      <a:pt x="728" y="135"/>
                      <a:pt x="0" y="516"/>
                    </a:cubicBezTo>
                    <a:cubicBezTo>
                      <a:pt x="551" y="436"/>
                      <a:pt x="1103" y="403"/>
                      <a:pt x="1657" y="403"/>
                    </a:cubicBezTo>
                    <a:cubicBezTo>
                      <a:pt x="3425" y="403"/>
                      <a:pt x="5201" y="741"/>
                      <a:pt x="6961" y="972"/>
                    </a:cubicBezTo>
                    <a:cubicBezTo>
                      <a:pt x="7214" y="1012"/>
                      <a:pt x="7562" y="1046"/>
                      <a:pt x="7905" y="1046"/>
                    </a:cubicBezTo>
                    <a:cubicBezTo>
                      <a:pt x="8344" y="1046"/>
                      <a:pt x="8776" y="991"/>
                      <a:pt x="8997" y="820"/>
                    </a:cubicBezTo>
                    <a:lnTo>
                      <a:pt x="8997" y="820"/>
                    </a:lnTo>
                    <a:cubicBezTo>
                      <a:pt x="8897" y="826"/>
                      <a:pt x="8790" y="828"/>
                      <a:pt x="8680" y="828"/>
                    </a:cubicBezTo>
                    <a:cubicBezTo>
                      <a:pt x="8189" y="828"/>
                      <a:pt x="7626" y="779"/>
                      <a:pt x="7204" y="729"/>
                    </a:cubicBezTo>
                    <a:cubicBezTo>
                      <a:pt x="6231" y="638"/>
                      <a:pt x="5258" y="364"/>
                      <a:pt x="4255" y="182"/>
                    </a:cubicBezTo>
                    <a:cubicBezTo>
                      <a:pt x="3641" y="77"/>
                      <a:pt x="3004" y="1"/>
                      <a:pt x="2376"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8"/>
              <p:cNvSpPr/>
              <p:nvPr/>
            </p:nvSpPr>
            <p:spPr>
              <a:xfrm>
                <a:off x="9014500" y="5752850"/>
                <a:ext cx="334750" cy="479375"/>
              </a:xfrm>
              <a:custGeom>
                <a:avLst/>
                <a:gdLst/>
                <a:ahLst/>
                <a:cxnLst/>
                <a:rect l="l" t="t" r="r" b="b"/>
                <a:pathLst>
                  <a:path w="13390" h="19175" extrusionOk="0">
                    <a:moveTo>
                      <a:pt x="13290" y="0"/>
                    </a:moveTo>
                    <a:cubicBezTo>
                      <a:pt x="13261" y="0"/>
                      <a:pt x="13238" y="17"/>
                      <a:pt x="13238" y="53"/>
                    </a:cubicBezTo>
                    <a:cubicBezTo>
                      <a:pt x="12569" y="2819"/>
                      <a:pt x="10988" y="5190"/>
                      <a:pt x="9286" y="7409"/>
                    </a:cubicBezTo>
                    <a:cubicBezTo>
                      <a:pt x="7371" y="9902"/>
                      <a:pt x="5365" y="12333"/>
                      <a:pt x="3420" y="14795"/>
                    </a:cubicBezTo>
                    <a:cubicBezTo>
                      <a:pt x="2295" y="16193"/>
                      <a:pt x="1140" y="17592"/>
                      <a:pt x="46" y="19020"/>
                    </a:cubicBezTo>
                    <a:cubicBezTo>
                      <a:pt x="0" y="19089"/>
                      <a:pt x="74" y="19174"/>
                      <a:pt x="153" y="19174"/>
                    </a:cubicBezTo>
                    <a:cubicBezTo>
                      <a:pt x="179" y="19174"/>
                      <a:pt x="205" y="19165"/>
                      <a:pt x="228" y="19142"/>
                    </a:cubicBezTo>
                    <a:cubicBezTo>
                      <a:pt x="2356" y="16619"/>
                      <a:pt x="4362" y="14005"/>
                      <a:pt x="6398" y="11421"/>
                    </a:cubicBezTo>
                    <a:cubicBezTo>
                      <a:pt x="8222" y="9142"/>
                      <a:pt x="10168" y="6923"/>
                      <a:pt x="11657" y="4400"/>
                    </a:cubicBezTo>
                    <a:cubicBezTo>
                      <a:pt x="12447" y="3063"/>
                      <a:pt x="13055" y="1634"/>
                      <a:pt x="13389" y="114"/>
                    </a:cubicBezTo>
                    <a:cubicBezTo>
                      <a:pt x="13389" y="41"/>
                      <a:pt x="13334" y="0"/>
                      <a:pt x="13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8"/>
              <p:cNvSpPr/>
              <p:nvPr/>
            </p:nvSpPr>
            <p:spPr>
              <a:xfrm>
                <a:off x="8866700" y="6259650"/>
                <a:ext cx="129525" cy="354650"/>
              </a:xfrm>
              <a:custGeom>
                <a:avLst/>
                <a:gdLst/>
                <a:ahLst/>
                <a:cxnLst/>
                <a:rect l="l" t="t" r="r" b="b"/>
                <a:pathLst>
                  <a:path w="5181" h="14186" extrusionOk="0">
                    <a:moveTo>
                      <a:pt x="5051" y="0"/>
                    </a:moveTo>
                    <a:cubicBezTo>
                      <a:pt x="5026" y="0"/>
                      <a:pt x="5002" y="8"/>
                      <a:pt x="4985" y="25"/>
                    </a:cubicBezTo>
                    <a:cubicBezTo>
                      <a:pt x="3557" y="2001"/>
                      <a:pt x="2614" y="4250"/>
                      <a:pt x="1794" y="6560"/>
                    </a:cubicBezTo>
                    <a:cubicBezTo>
                      <a:pt x="912" y="9022"/>
                      <a:pt x="0" y="11454"/>
                      <a:pt x="335" y="14128"/>
                    </a:cubicBezTo>
                    <a:cubicBezTo>
                      <a:pt x="335" y="14162"/>
                      <a:pt x="371" y="14186"/>
                      <a:pt x="404" y="14186"/>
                    </a:cubicBezTo>
                    <a:cubicBezTo>
                      <a:pt x="431" y="14186"/>
                      <a:pt x="456" y="14170"/>
                      <a:pt x="456" y="14128"/>
                    </a:cubicBezTo>
                    <a:cubicBezTo>
                      <a:pt x="395" y="12791"/>
                      <a:pt x="487" y="11454"/>
                      <a:pt x="821" y="10147"/>
                    </a:cubicBezTo>
                    <a:cubicBezTo>
                      <a:pt x="1155" y="8961"/>
                      <a:pt x="1581" y="7776"/>
                      <a:pt x="2006" y="6590"/>
                    </a:cubicBezTo>
                    <a:cubicBezTo>
                      <a:pt x="2827" y="4341"/>
                      <a:pt x="3739" y="2092"/>
                      <a:pt x="5137" y="116"/>
                    </a:cubicBezTo>
                    <a:cubicBezTo>
                      <a:pt x="5181" y="50"/>
                      <a:pt x="5114" y="0"/>
                      <a:pt x="5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8"/>
              <p:cNvSpPr/>
              <p:nvPr/>
            </p:nvSpPr>
            <p:spPr>
              <a:xfrm>
                <a:off x="8875800" y="6653500"/>
                <a:ext cx="761550" cy="394350"/>
              </a:xfrm>
              <a:custGeom>
                <a:avLst/>
                <a:gdLst/>
                <a:ahLst/>
                <a:cxnLst/>
                <a:rect l="l" t="t" r="r" b="b"/>
                <a:pathLst>
                  <a:path w="30462" h="15774" extrusionOk="0">
                    <a:moveTo>
                      <a:pt x="50" y="1"/>
                    </a:moveTo>
                    <a:cubicBezTo>
                      <a:pt x="24" y="1"/>
                      <a:pt x="1" y="16"/>
                      <a:pt x="1" y="46"/>
                    </a:cubicBezTo>
                    <a:cubicBezTo>
                      <a:pt x="366" y="5153"/>
                      <a:pt x="3223" y="9682"/>
                      <a:pt x="7448" y="12539"/>
                    </a:cubicBezTo>
                    <a:cubicBezTo>
                      <a:pt x="9606" y="13998"/>
                      <a:pt x="12007" y="14940"/>
                      <a:pt x="14561" y="15335"/>
                    </a:cubicBezTo>
                    <a:cubicBezTo>
                      <a:pt x="16187" y="15592"/>
                      <a:pt x="17814" y="15773"/>
                      <a:pt x="19462" y="15773"/>
                    </a:cubicBezTo>
                    <a:cubicBezTo>
                      <a:pt x="20154" y="15773"/>
                      <a:pt x="20850" y="15741"/>
                      <a:pt x="21552" y="15670"/>
                    </a:cubicBezTo>
                    <a:cubicBezTo>
                      <a:pt x="24743" y="15305"/>
                      <a:pt x="28451" y="14271"/>
                      <a:pt x="30397" y="11536"/>
                    </a:cubicBezTo>
                    <a:cubicBezTo>
                      <a:pt x="30461" y="11450"/>
                      <a:pt x="30374" y="11364"/>
                      <a:pt x="30285" y="11364"/>
                    </a:cubicBezTo>
                    <a:cubicBezTo>
                      <a:pt x="30248" y="11364"/>
                      <a:pt x="30211" y="11379"/>
                      <a:pt x="30184" y="11414"/>
                    </a:cubicBezTo>
                    <a:cubicBezTo>
                      <a:pt x="28330" y="13846"/>
                      <a:pt x="25169" y="14879"/>
                      <a:pt x="22251" y="15305"/>
                    </a:cubicBezTo>
                    <a:cubicBezTo>
                      <a:pt x="21278" y="15440"/>
                      <a:pt x="20301" y="15501"/>
                      <a:pt x="19321" y="15501"/>
                    </a:cubicBezTo>
                    <a:cubicBezTo>
                      <a:pt x="17880" y="15501"/>
                      <a:pt x="16433" y="15370"/>
                      <a:pt x="14986" y="15153"/>
                    </a:cubicBezTo>
                    <a:cubicBezTo>
                      <a:pt x="12646" y="14758"/>
                      <a:pt x="10427" y="14059"/>
                      <a:pt x="8390" y="12843"/>
                    </a:cubicBezTo>
                    <a:cubicBezTo>
                      <a:pt x="6232" y="11536"/>
                      <a:pt x="4348" y="9803"/>
                      <a:pt x="2919" y="7736"/>
                    </a:cubicBezTo>
                    <a:cubicBezTo>
                      <a:pt x="1369" y="5487"/>
                      <a:pt x="275" y="2782"/>
                      <a:pt x="123" y="46"/>
                    </a:cubicBezTo>
                    <a:cubicBezTo>
                      <a:pt x="107" y="16"/>
                      <a:pt x="77"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8"/>
              <p:cNvSpPr/>
              <p:nvPr/>
            </p:nvSpPr>
            <p:spPr>
              <a:xfrm>
                <a:off x="9664275" y="6867850"/>
                <a:ext cx="22150" cy="33975"/>
              </a:xfrm>
              <a:custGeom>
                <a:avLst/>
                <a:gdLst/>
                <a:ahLst/>
                <a:cxnLst/>
                <a:rect l="l" t="t" r="r" b="b"/>
                <a:pathLst>
                  <a:path w="886" h="1359" extrusionOk="0">
                    <a:moveTo>
                      <a:pt x="834" y="1"/>
                    </a:moveTo>
                    <a:cubicBezTo>
                      <a:pt x="823" y="1"/>
                      <a:pt x="812" y="4"/>
                      <a:pt x="803" y="13"/>
                    </a:cubicBezTo>
                    <a:cubicBezTo>
                      <a:pt x="712" y="74"/>
                      <a:pt x="681" y="196"/>
                      <a:pt x="621" y="287"/>
                    </a:cubicBezTo>
                    <a:cubicBezTo>
                      <a:pt x="529" y="409"/>
                      <a:pt x="469" y="500"/>
                      <a:pt x="408" y="621"/>
                    </a:cubicBezTo>
                    <a:cubicBezTo>
                      <a:pt x="286" y="834"/>
                      <a:pt x="165" y="1047"/>
                      <a:pt x="43" y="1260"/>
                    </a:cubicBezTo>
                    <a:cubicBezTo>
                      <a:pt x="1" y="1302"/>
                      <a:pt x="47" y="1359"/>
                      <a:pt x="99" y="1359"/>
                    </a:cubicBezTo>
                    <a:cubicBezTo>
                      <a:pt x="122" y="1359"/>
                      <a:pt x="146" y="1348"/>
                      <a:pt x="165" y="1320"/>
                    </a:cubicBezTo>
                    <a:cubicBezTo>
                      <a:pt x="286" y="1108"/>
                      <a:pt x="408" y="895"/>
                      <a:pt x="529" y="682"/>
                    </a:cubicBezTo>
                    <a:cubicBezTo>
                      <a:pt x="590" y="560"/>
                      <a:pt x="651" y="469"/>
                      <a:pt x="712" y="348"/>
                    </a:cubicBezTo>
                    <a:cubicBezTo>
                      <a:pt x="773" y="257"/>
                      <a:pt x="833" y="135"/>
                      <a:pt x="864" y="44"/>
                    </a:cubicBezTo>
                    <a:cubicBezTo>
                      <a:pt x="885" y="22"/>
                      <a:pt x="861"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8"/>
              <p:cNvSpPr/>
              <p:nvPr/>
            </p:nvSpPr>
            <p:spPr>
              <a:xfrm>
                <a:off x="9460925" y="5715550"/>
                <a:ext cx="315375" cy="1105400"/>
              </a:xfrm>
              <a:custGeom>
                <a:avLst/>
                <a:gdLst/>
                <a:ahLst/>
                <a:cxnLst/>
                <a:rect l="l" t="t" r="r" b="b"/>
                <a:pathLst>
                  <a:path w="12615" h="44216" extrusionOk="0">
                    <a:moveTo>
                      <a:pt x="95" y="1"/>
                    </a:moveTo>
                    <a:cubicBezTo>
                      <a:pt x="52" y="1"/>
                      <a:pt x="1" y="33"/>
                      <a:pt x="1" y="86"/>
                    </a:cubicBezTo>
                    <a:cubicBezTo>
                      <a:pt x="213" y="1819"/>
                      <a:pt x="700" y="3521"/>
                      <a:pt x="1186" y="5193"/>
                    </a:cubicBezTo>
                    <a:cubicBezTo>
                      <a:pt x="1642" y="6773"/>
                      <a:pt x="2189" y="8293"/>
                      <a:pt x="2827" y="9813"/>
                    </a:cubicBezTo>
                    <a:cubicBezTo>
                      <a:pt x="3922" y="12488"/>
                      <a:pt x="5198" y="15071"/>
                      <a:pt x="6536" y="17625"/>
                    </a:cubicBezTo>
                    <a:cubicBezTo>
                      <a:pt x="8998" y="22458"/>
                      <a:pt x="11429" y="27351"/>
                      <a:pt x="11733" y="32853"/>
                    </a:cubicBezTo>
                    <a:cubicBezTo>
                      <a:pt x="11946" y="36713"/>
                      <a:pt x="11460" y="40513"/>
                      <a:pt x="10031" y="44130"/>
                    </a:cubicBezTo>
                    <a:cubicBezTo>
                      <a:pt x="10014" y="44183"/>
                      <a:pt x="10058" y="44215"/>
                      <a:pt x="10103" y="44215"/>
                    </a:cubicBezTo>
                    <a:cubicBezTo>
                      <a:pt x="10136" y="44215"/>
                      <a:pt x="10170" y="44198"/>
                      <a:pt x="10183" y="44160"/>
                    </a:cubicBezTo>
                    <a:cubicBezTo>
                      <a:pt x="12584" y="38476"/>
                      <a:pt x="12615" y="31941"/>
                      <a:pt x="10670" y="26135"/>
                    </a:cubicBezTo>
                    <a:cubicBezTo>
                      <a:pt x="8876" y="20877"/>
                      <a:pt x="5837" y="16166"/>
                      <a:pt x="3618" y="11120"/>
                    </a:cubicBezTo>
                    <a:cubicBezTo>
                      <a:pt x="2888" y="9448"/>
                      <a:pt x="2220" y="7746"/>
                      <a:pt x="1672" y="5983"/>
                    </a:cubicBezTo>
                    <a:cubicBezTo>
                      <a:pt x="1034" y="4038"/>
                      <a:pt x="639" y="2062"/>
                      <a:pt x="153" y="56"/>
                    </a:cubicBezTo>
                    <a:cubicBezTo>
                      <a:pt x="153" y="18"/>
                      <a:pt x="126"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8"/>
              <p:cNvSpPr/>
              <p:nvPr/>
            </p:nvSpPr>
            <p:spPr>
              <a:xfrm>
                <a:off x="9678250" y="5573475"/>
                <a:ext cx="77550" cy="253975"/>
              </a:xfrm>
              <a:custGeom>
                <a:avLst/>
                <a:gdLst/>
                <a:ahLst/>
                <a:cxnLst/>
                <a:rect l="l" t="t" r="r" b="b"/>
                <a:pathLst>
                  <a:path w="3102" h="10159" extrusionOk="0">
                    <a:moveTo>
                      <a:pt x="3020" y="0"/>
                    </a:moveTo>
                    <a:cubicBezTo>
                      <a:pt x="2991" y="0"/>
                      <a:pt x="2962" y="17"/>
                      <a:pt x="2949" y="55"/>
                    </a:cubicBezTo>
                    <a:cubicBezTo>
                      <a:pt x="2372" y="2000"/>
                      <a:pt x="1308" y="3763"/>
                      <a:pt x="761" y="5709"/>
                    </a:cubicBezTo>
                    <a:cubicBezTo>
                      <a:pt x="396" y="7046"/>
                      <a:pt x="31" y="9326"/>
                      <a:pt x="1521" y="10146"/>
                    </a:cubicBezTo>
                    <a:cubicBezTo>
                      <a:pt x="1533" y="10155"/>
                      <a:pt x="1547" y="10159"/>
                      <a:pt x="1560" y="10159"/>
                    </a:cubicBezTo>
                    <a:cubicBezTo>
                      <a:pt x="1641" y="10159"/>
                      <a:pt x="1716" y="10016"/>
                      <a:pt x="1612" y="9964"/>
                    </a:cubicBezTo>
                    <a:cubicBezTo>
                      <a:pt x="1" y="9083"/>
                      <a:pt x="730" y="6377"/>
                      <a:pt x="1186" y="5010"/>
                    </a:cubicBezTo>
                    <a:cubicBezTo>
                      <a:pt x="1764" y="3338"/>
                      <a:pt x="2615" y="1788"/>
                      <a:pt x="3101" y="85"/>
                    </a:cubicBezTo>
                    <a:cubicBezTo>
                      <a:pt x="3101" y="32"/>
                      <a:pt x="3060" y="0"/>
                      <a:pt x="3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8"/>
              <p:cNvSpPr/>
              <p:nvPr/>
            </p:nvSpPr>
            <p:spPr>
              <a:xfrm>
                <a:off x="9731450" y="5830425"/>
                <a:ext cx="17500" cy="7350"/>
              </a:xfrm>
              <a:custGeom>
                <a:avLst/>
                <a:gdLst/>
                <a:ahLst/>
                <a:cxnLst/>
                <a:rect l="l" t="t" r="r" b="b"/>
                <a:pathLst>
                  <a:path w="700" h="294" extrusionOk="0">
                    <a:moveTo>
                      <a:pt x="73" y="0"/>
                    </a:moveTo>
                    <a:cubicBezTo>
                      <a:pt x="47" y="0"/>
                      <a:pt x="18" y="15"/>
                      <a:pt x="1" y="51"/>
                    </a:cubicBezTo>
                    <a:cubicBezTo>
                      <a:pt x="1" y="81"/>
                      <a:pt x="1" y="112"/>
                      <a:pt x="31" y="142"/>
                    </a:cubicBezTo>
                    <a:cubicBezTo>
                      <a:pt x="122" y="203"/>
                      <a:pt x="244" y="264"/>
                      <a:pt x="335" y="294"/>
                    </a:cubicBezTo>
                    <a:lnTo>
                      <a:pt x="517" y="294"/>
                    </a:lnTo>
                    <a:cubicBezTo>
                      <a:pt x="578" y="294"/>
                      <a:pt x="639" y="294"/>
                      <a:pt x="669" y="233"/>
                    </a:cubicBezTo>
                    <a:cubicBezTo>
                      <a:pt x="700" y="233"/>
                      <a:pt x="700" y="203"/>
                      <a:pt x="669" y="203"/>
                    </a:cubicBezTo>
                    <a:cubicBezTo>
                      <a:pt x="639" y="142"/>
                      <a:pt x="578" y="142"/>
                      <a:pt x="517" y="142"/>
                    </a:cubicBezTo>
                    <a:cubicBezTo>
                      <a:pt x="456" y="142"/>
                      <a:pt x="426" y="142"/>
                      <a:pt x="365" y="112"/>
                    </a:cubicBezTo>
                    <a:cubicBezTo>
                      <a:pt x="274" y="112"/>
                      <a:pt x="213" y="81"/>
                      <a:pt x="122" y="20"/>
                    </a:cubicBezTo>
                    <a:cubicBezTo>
                      <a:pt x="110" y="8"/>
                      <a:pt x="92"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8"/>
              <p:cNvSpPr/>
              <p:nvPr/>
            </p:nvSpPr>
            <p:spPr>
              <a:xfrm>
                <a:off x="9755775" y="5649450"/>
                <a:ext cx="72975" cy="187275"/>
              </a:xfrm>
              <a:custGeom>
                <a:avLst/>
                <a:gdLst/>
                <a:ahLst/>
                <a:cxnLst/>
                <a:rect l="l" t="t" r="r" b="b"/>
                <a:pathLst>
                  <a:path w="2919" h="7491" extrusionOk="0">
                    <a:moveTo>
                      <a:pt x="2040" y="0"/>
                    </a:moveTo>
                    <a:cubicBezTo>
                      <a:pt x="1994" y="0"/>
                      <a:pt x="1954" y="43"/>
                      <a:pt x="1976" y="86"/>
                    </a:cubicBezTo>
                    <a:cubicBezTo>
                      <a:pt x="2523" y="1423"/>
                      <a:pt x="2614" y="2791"/>
                      <a:pt x="2432" y="4220"/>
                    </a:cubicBezTo>
                    <a:cubicBezTo>
                      <a:pt x="2255" y="5458"/>
                      <a:pt x="1821" y="7326"/>
                      <a:pt x="269" y="7326"/>
                    </a:cubicBezTo>
                    <a:cubicBezTo>
                      <a:pt x="221" y="7326"/>
                      <a:pt x="172" y="7324"/>
                      <a:pt x="122" y="7320"/>
                    </a:cubicBezTo>
                    <a:cubicBezTo>
                      <a:pt x="31" y="7320"/>
                      <a:pt x="0" y="7442"/>
                      <a:pt x="91" y="7472"/>
                    </a:cubicBezTo>
                    <a:cubicBezTo>
                      <a:pt x="183" y="7484"/>
                      <a:pt x="271" y="7490"/>
                      <a:pt x="356" y="7490"/>
                    </a:cubicBezTo>
                    <a:cubicBezTo>
                      <a:pt x="1777" y="7490"/>
                      <a:pt x="2383" y="5882"/>
                      <a:pt x="2584" y="4706"/>
                    </a:cubicBezTo>
                    <a:cubicBezTo>
                      <a:pt x="2827" y="3186"/>
                      <a:pt x="2918" y="1393"/>
                      <a:pt x="2097" y="25"/>
                    </a:cubicBezTo>
                    <a:cubicBezTo>
                      <a:pt x="2080" y="7"/>
                      <a:pt x="2059" y="0"/>
                      <a:pt x="2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8"/>
              <p:cNvSpPr/>
              <p:nvPr/>
            </p:nvSpPr>
            <p:spPr>
              <a:xfrm>
                <a:off x="9777050" y="5496925"/>
                <a:ext cx="29325" cy="140875"/>
              </a:xfrm>
              <a:custGeom>
                <a:avLst/>
                <a:gdLst/>
                <a:ahLst/>
                <a:cxnLst/>
                <a:rect l="l" t="t" r="r" b="b"/>
                <a:pathLst>
                  <a:path w="1173" h="5635" extrusionOk="0">
                    <a:moveTo>
                      <a:pt x="184" y="1"/>
                    </a:moveTo>
                    <a:cubicBezTo>
                      <a:pt x="140" y="1"/>
                      <a:pt x="91" y="39"/>
                      <a:pt x="91" y="78"/>
                    </a:cubicBezTo>
                    <a:cubicBezTo>
                      <a:pt x="0" y="989"/>
                      <a:pt x="183" y="1932"/>
                      <a:pt x="335" y="2844"/>
                    </a:cubicBezTo>
                    <a:cubicBezTo>
                      <a:pt x="517" y="3786"/>
                      <a:pt x="760" y="4698"/>
                      <a:pt x="1064" y="5579"/>
                    </a:cubicBezTo>
                    <a:cubicBezTo>
                      <a:pt x="1064" y="5617"/>
                      <a:pt x="1085" y="5634"/>
                      <a:pt x="1108" y="5634"/>
                    </a:cubicBezTo>
                    <a:cubicBezTo>
                      <a:pt x="1139" y="5634"/>
                      <a:pt x="1173" y="5602"/>
                      <a:pt x="1155" y="5549"/>
                    </a:cubicBezTo>
                    <a:cubicBezTo>
                      <a:pt x="882" y="4667"/>
                      <a:pt x="699" y="3755"/>
                      <a:pt x="547" y="2844"/>
                    </a:cubicBezTo>
                    <a:cubicBezTo>
                      <a:pt x="456" y="2357"/>
                      <a:pt x="395" y="1901"/>
                      <a:pt x="365" y="1415"/>
                    </a:cubicBezTo>
                    <a:cubicBezTo>
                      <a:pt x="304" y="959"/>
                      <a:pt x="304" y="503"/>
                      <a:pt x="243" y="47"/>
                    </a:cubicBezTo>
                    <a:cubicBezTo>
                      <a:pt x="232" y="14"/>
                      <a:pt x="209"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8"/>
              <p:cNvSpPr/>
              <p:nvPr/>
            </p:nvSpPr>
            <p:spPr>
              <a:xfrm>
                <a:off x="9760325" y="5502575"/>
                <a:ext cx="20250" cy="56225"/>
              </a:xfrm>
              <a:custGeom>
                <a:avLst/>
                <a:gdLst/>
                <a:ahLst/>
                <a:cxnLst/>
                <a:rect l="l" t="t" r="r" b="b"/>
                <a:pathLst>
                  <a:path w="810" h="2249" extrusionOk="0">
                    <a:moveTo>
                      <a:pt x="751" y="1"/>
                    </a:moveTo>
                    <a:cubicBezTo>
                      <a:pt x="732" y="1"/>
                      <a:pt x="711" y="11"/>
                      <a:pt x="700" y="34"/>
                    </a:cubicBezTo>
                    <a:cubicBezTo>
                      <a:pt x="578" y="399"/>
                      <a:pt x="457" y="763"/>
                      <a:pt x="335" y="1128"/>
                    </a:cubicBezTo>
                    <a:cubicBezTo>
                      <a:pt x="274" y="1280"/>
                      <a:pt x="213" y="1462"/>
                      <a:pt x="153" y="1645"/>
                    </a:cubicBezTo>
                    <a:cubicBezTo>
                      <a:pt x="122" y="1736"/>
                      <a:pt x="92" y="1827"/>
                      <a:pt x="61" y="1918"/>
                    </a:cubicBezTo>
                    <a:cubicBezTo>
                      <a:pt x="31" y="2010"/>
                      <a:pt x="1" y="2101"/>
                      <a:pt x="1" y="2192"/>
                    </a:cubicBezTo>
                    <a:cubicBezTo>
                      <a:pt x="1" y="2213"/>
                      <a:pt x="29" y="2248"/>
                      <a:pt x="57" y="2248"/>
                    </a:cubicBezTo>
                    <a:cubicBezTo>
                      <a:pt x="70" y="2248"/>
                      <a:pt x="82" y="2241"/>
                      <a:pt x="92" y="2222"/>
                    </a:cubicBezTo>
                    <a:cubicBezTo>
                      <a:pt x="213" y="2101"/>
                      <a:pt x="244" y="1888"/>
                      <a:pt x="305" y="1736"/>
                    </a:cubicBezTo>
                    <a:cubicBezTo>
                      <a:pt x="365" y="1554"/>
                      <a:pt x="426" y="1371"/>
                      <a:pt x="457" y="1189"/>
                    </a:cubicBezTo>
                    <a:cubicBezTo>
                      <a:pt x="578" y="794"/>
                      <a:pt x="700" y="429"/>
                      <a:pt x="791" y="64"/>
                    </a:cubicBezTo>
                    <a:cubicBezTo>
                      <a:pt x="810" y="27"/>
                      <a:pt x="782" y="1"/>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8"/>
              <p:cNvSpPr/>
              <p:nvPr/>
            </p:nvSpPr>
            <p:spPr>
              <a:xfrm>
                <a:off x="8851500" y="5831625"/>
                <a:ext cx="101550" cy="210975"/>
              </a:xfrm>
              <a:custGeom>
                <a:avLst/>
                <a:gdLst/>
                <a:ahLst/>
                <a:cxnLst/>
                <a:rect l="l" t="t" r="r" b="b"/>
                <a:pathLst>
                  <a:path w="4062" h="8439" extrusionOk="0">
                    <a:moveTo>
                      <a:pt x="3990" y="0"/>
                    </a:moveTo>
                    <a:cubicBezTo>
                      <a:pt x="3969" y="0"/>
                      <a:pt x="3952" y="10"/>
                      <a:pt x="3952" y="33"/>
                    </a:cubicBezTo>
                    <a:cubicBezTo>
                      <a:pt x="3587" y="1614"/>
                      <a:pt x="2462" y="2830"/>
                      <a:pt x="1581" y="4137"/>
                    </a:cubicBezTo>
                    <a:cubicBezTo>
                      <a:pt x="791" y="5352"/>
                      <a:pt x="0" y="6903"/>
                      <a:pt x="426" y="8392"/>
                    </a:cubicBezTo>
                    <a:cubicBezTo>
                      <a:pt x="437" y="8425"/>
                      <a:pt x="456" y="8438"/>
                      <a:pt x="476" y="8438"/>
                    </a:cubicBezTo>
                    <a:cubicBezTo>
                      <a:pt x="511" y="8438"/>
                      <a:pt x="547" y="8400"/>
                      <a:pt x="547" y="8362"/>
                    </a:cubicBezTo>
                    <a:cubicBezTo>
                      <a:pt x="91" y="5048"/>
                      <a:pt x="3405" y="3073"/>
                      <a:pt x="4043" y="64"/>
                    </a:cubicBezTo>
                    <a:cubicBezTo>
                      <a:pt x="4062" y="26"/>
                      <a:pt x="4022" y="0"/>
                      <a:pt x="3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8"/>
              <p:cNvSpPr/>
              <p:nvPr/>
            </p:nvSpPr>
            <p:spPr>
              <a:xfrm>
                <a:off x="8876925" y="6003350"/>
                <a:ext cx="112900" cy="77825"/>
              </a:xfrm>
              <a:custGeom>
                <a:avLst/>
                <a:gdLst/>
                <a:ahLst/>
                <a:cxnLst/>
                <a:rect l="l" t="t" r="r" b="b"/>
                <a:pathLst>
                  <a:path w="4516" h="3113" extrusionOk="0">
                    <a:moveTo>
                      <a:pt x="4341" y="0"/>
                    </a:moveTo>
                    <a:cubicBezTo>
                      <a:pt x="4307" y="0"/>
                      <a:pt x="4272" y="26"/>
                      <a:pt x="4272" y="64"/>
                    </a:cubicBezTo>
                    <a:cubicBezTo>
                      <a:pt x="4424" y="1067"/>
                      <a:pt x="3877" y="2161"/>
                      <a:pt x="2996" y="2617"/>
                    </a:cubicBezTo>
                    <a:cubicBezTo>
                      <a:pt x="2674" y="2795"/>
                      <a:pt x="2299" y="2879"/>
                      <a:pt x="1919" y="2879"/>
                    </a:cubicBezTo>
                    <a:cubicBezTo>
                      <a:pt x="1259" y="2879"/>
                      <a:pt x="582" y="2624"/>
                      <a:pt x="138" y="2161"/>
                    </a:cubicBezTo>
                    <a:cubicBezTo>
                      <a:pt x="124" y="2147"/>
                      <a:pt x="108" y="2141"/>
                      <a:pt x="93" y="2141"/>
                    </a:cubicBezTo>
                    <a:cubicBezTo>
                      <a:pt x="43" y="2141"/>
                      <a:pt x="0" y="2206"/>
                      <a:pt x="47" y="2252"/>
                    </a:cubicBezTo>
                    <a:cubicBezTo>
                      <a:pt x="442" y="2678"/>
                      <a:pt x="898" y="2982"/>
                      <a:pt x="1476" y="3073"/>
                    </a:cubicBezTo>
                    <a:cubicBezTo>
                      <a:pt x="1640" y="3099"/>
                      <a:pt x="1804" y="3113"/>
                      <a:pt x="1966" y="3113"/>
                    </a:cubicBezTo>
                    <a:cubicBezTo>
                      <a:pt x="2374" y="3113"/>
                      <a:pt x="2769" y="3026"/>
                      <a:pt x="3117" y="2830"/>
                    </a:cubicBezTo>
                    <a:cubicBezTo>
                      <a:pt x="3603" y="2587"/>
                      <a:pt x="3999" y="2131"/>
                      <a:pt x="4242" y="1645"/>
                    </a:cubicBezTo>
                    <a:cubicBezTo>
                      <a:pt x="4485" y="1128"/>
                      <a:pt x="4515" y="611"/>
                      <a:pt x="4394" y="34"/>
                    </a:cubicBezTo>
                    <a:cubicBezTo>
                      <a:pt x="4382" y="10"/>
                      <a:pt x="4362" y="0"/>
                      <a:pt x="4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8"/>
              <p:cNvSpPr/>
              <p:nvPr/>
            </p:nvSpPr>
            <p:spPr>
              <a:xfrm>
                <a:off x="8983725" y="5976700"/>
                <a:ext cx="3825" cy="25800"/>
              </a:xfrm>
              <a:custGeom>
                <a:avLst/>
                <a:gdLst/>
                <a:ahLst/>
                <a:cxnLst/>
                <a:rect l="l" t="t" r="r" b="b"/>
                <a:pathLst>
                  <a:path w="153" h="1032" extrusionOk="0">
                    <a:moveTo>
                      <a:pt x="43" y="1"/>
                    </a:moveTo>
                    <a:cubicBezTo>
                      <a:pt x="20" y="1"/>
                      <a:pt x="0" y="18"/>
                      <a:pt x="0" y="36"/>
                    </a:cubicBezTo>
                    <a:cubicBezTo>
                      <a:pt x="31" y="188"/>
                      <a:pt x="31" y="370"/>
                      <a:pt x="61" y="522"/>
                    </a:cubicBezTo>
                    <a:cubicBezTo>
                      <a:pt x="61" y="583"/>
                      <a:pt x="61" y="674"/>
                      <a:pt x="61" y="765"/>
                    </a:cubicBezTo>
                    <a:cubicBezTo>
                      <a:pt x="61" y="826"/>
                      <a:pt x="61" y="917"/>
                      <a:pt x="61" y="1008"/>
                    </a:cubicBezTo>
                    <a:cubicBezTo>
                      <a:pt x="61" y="1024"/>
                      <a:pt x="76" y="1031"/>
                      <a:pt x="91" y="1031"/>
                    </a:cubicBezTo>
                    <a:cubicBezTo>
                      <a:pt x="107" y="1031"/>
                      <a:pt x="122" y="1024"/>
                      <a:pt x="122" y="1008"/>
                    </a:cubicBezTo>
                    <a:cubicBezTo>
                      <a:pt x="122" y="917"/>
                      <a:pt x="122" y="826"/>
                      <a:pt x="152" y="765"/>
                    </a:cubicBezTo>
                    <a:cubicBezTo>
                      <a:pt x="152" y="674"/>
                      <a:pt x="152" y="583"/>
                      <a:pt x="152" y="522"/>
                    </a:cubicBezTo>
                    <a:cubicBezTo>
                      <a:pt x="152" y="340"/>
                      <a:pt x="122" y="188"/>
                      <a:pt x="91" y="36"/>
                    </a:cubicBezTo>
                    <a:cubicBezTo>
                      <a:pt x="78" y="10"/>
                      <a:pt x="6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8"/>
              <p:cNvSpPr/>
              <p:nvPr/>
            </p:nvSpPr>
            <p:spPr>
              <a:xfrm>
                <a:off x="8972325" y="5779325"/>
                <a:ext cx="11800" cy="181000"/>
              </a:xfrm>
              <a:custGeom>
                <a:avLst/>
                <a:gdLst/>
                <a:ahLst/>
                <a:cxnLst/>
                <a:rect l="l" t="t" r="r" b="b"/>
                <a:pathLst>
                  <a:path w="472" h="7240" extrusionOk="0">
                    <a:moveTo>
                      <a:pt x="310" y="1"/>
                    </a:moveTo>
                    <a:cubicBezTo>
                      <a:pt x="274" y="1"/>
                      <a:pt x="230" y="25"/>
                      <a:pt x="213" y="58"/>
                    </a:cubicBezTo>
                    <a:cubicBezTo>
                      <a:pt x="0" y="2429"/>
                      <a:pt x="91" y="4830"/>
                      <a:pt x="365" y="7171"/>
                    </a:cubicBezTo>
                    <a:cubicBezTo>
                      <a:pt x="365" y="7216"/>
                      <a:pt x="395" y="7239"/>
                      <a:pt x="422" y="7239"/>
                    </a:cubicBezTo>
                    <a:cubicBezTo>
                      <a:pt x="449" y="7239"/>
                      <a:pt x="471" y="7216"/>
                      <a:pt x="456" y="7171"/>
                    </a:cubicBezTo>
                    <a:cubicBezTo>
                      <a:pt x="243" y="4830"/>
                      <a:pt x="243" y="2429"/>
                      <a:pt x="365" y="58"/>
                    </a:cubicBezTo>
                    <a:cubicBezTo>
                      <a:pt x="365" y="17"/>
                      <a:pt x="340" y="1"/>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8"/>
              <p:cNvSpPr/>
              <p:nvPr/>
            </p:nvSpPr>
            <p:spPr>
              <a:xfrm>
                <a:off x="8958650" y="5785300"/>
                <a:ext cx="16475" cy="37925"/>
              </a:xfrm>
              <a:custGeom>
                <a:avLst/>
                <a:gdLst/>
                <a:ahLst/>
                <a:cxnLst/>
                <a:rect l="l" t="t" r="r" b="b"/>
                <a:pathLst>
                  <a:path w="659" h="1517" extrusionOk="0">
                    <a:moveTo>
                      <a:pt x="573" y="0"/>
                    </a:moveTo>
                    <a:cubicBezTo>
                      <a:pt x="550" y="0"/>
                      <a:pt x="528" y="11"/>
                      <a:pt x="517" y="32"/>
                    </a:cubicBezTo>
                    <a:cubicBezTo>
                      <a:pt x="456" y="275"/>
                      <a:pt x="395" y="518"/>
                      <a:pt x="304" y="731"/>
                    </a:cubicBezTo>
                    <a:cubicBezTo>
                      <a:pt x="243" y="853"/>
                      <a:pt x="213" y="974"/>
                      <a:pt x="152" y="1066"/>
                    </a:cubicBezTo>
                    <a:cubicBezTo>
                      <a:pt x="122" y="1187"/>
                      <a:pt x="30" y="1309"/>
                      <a:pt x="0" y="1430"/>
                    </a:cubicBezTo>
                    <a:cubicBezTo>
                      <a:pt x="0" y="1473"/>
                      <a:pt x="46" y="1516"/>
                      <a:pt x="94" y="1516"/>
                    </a:cubicBezTo>
                    <a:cubicBezTo>
                      <a:pt x="114" y="1516"/>
                      <a:pt x="134" y="1509"/>
                      <a:pt x="152" y="1491"/>
                    </a:cubicBezTo>
                    <a:cubicBezTo>
                      <a:pt x="243" y="1400"/>
                      <a:pt x="274" y="1278"/>
                      <a:pt x="334" y="1157"/>
                    </a:cubicBezTo>
                    <a:cubicBezTo>
                      <a:pt x="365" y="1035"/>
                      <a:pt x="426" y="944"/>
                      <a:pt x="456" y="822"/>
                    </a:cubicBezTo>
                    <a:cubicBezTo>
                      <a:pt x="547" y="579"/>
                      <a:pt x="608" y="336"/>
                      <a:pt x="638" y="93"/>
                    </a:cubicBezTo>
                    <a:cubicBezTo>
                      <a:pt x="658" y="34"/>
                      <a:pt x="61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8"/>
              <p:cNvSpPr/>
              <p:nvPr/>
            </p:nvSpPr>
            <p:spPr>
              <a:xfrm>
                <a:off x="8866700" y="6048250"/>
                <a:ext cx="6100" cy="5350"/>
              </a:xfrm>
              <a:custGeom>
                <a:avLst/>
                <a:gdLst/>
                <a:ahLst/>
                <a:cxnLst/>
                <a:rect l="l" t="t" r="r" b="b"/>
                <a:pathLst>
                  <a:path w="244" h="214" extrusionOk="0">
                    <a:moveTo>
                      <a:pt x="61" y="1"/>
                    </a:moveTo>
                    <a:cubicBezTo>
                      <a:pt x="61" y="1"/>
                      <a:pt x="61" y="1"/>
                      <a:pt x="31" y="31"/>
                    </a:cubicBezTo>
                    <a:cubicBezTo>
                      <a:pt x="31" y="61"/>
                      <a:pt x="0" y="61"/>
                      <a:pt x="0" y="92"/>
                    </a:cubicBezTo>
                    <a:lnTo>
                      <a:pt x="31" y="92"/>
                    </a:lnTo>
                    <a:cubicBezTo>
                      <a:pt x="31" y="122"/>
                      <a:pt x="31" y="122"/>
                      <a:pt x="61" y="122"/>
                    </a:cubicBezTo>
                    <a:cubicBezTo>
                      <a:pt x="61" y="153"/>
                      <a:pt x="61" y="153"/>
                      <a:pt x="91" y="153"/>
                    </a:cubicBezTo>
                    <a:cubicBezTo>
                      <a:pt x="91" y="153"/>
                      <a:pt x="91" y="183"/>
                      <a:pt x="91" y="183"/>
                    </a:cubicBezTo>
                    <a:cubicBezTo>
                      <a:pt x="122" y="183"/>
                      <a:pt x="122" y="183"/>
                      <a:pt x="122" y="213"/>
                    </a:cubicBezTo>
                    <a:lnTo>
                      <a:pt x="152" y="213"/>
                    </a:lnTo>
                    <a:cubicBezTo>
                      <a:pt x="183" y="213"/>
                      <a:pt x="183" y="213"/>
                      <a:pt x="213" y="183"/>
                    </a:cubicBezTo>
                    <a:cubicBezTo>
                      <a:pt x="243" y="183"/>
                      <a:pt x="243" y="122"/>
                      <a:pt x="243" y="122"/>
                    </a:cubicBezTo>
                    <a:cubicBezTo>
                      <a:pt x="243" y="122"/>
                      <a:pt x="243" y="92"/>
                      <a:pt x="243" y="92"/>
                    </a:cubicBezTo>
                    <a:cubicBezTo>
                      <a:pt x="213" y="92"/>
                      <a:pt x="213" y="92"/>
                      <a:pt x="213" y="61"/>
                    </a:cubicBezTo>
                    <a:lnTo>
                      <a:pt x="183" y="61"/>
                    </a:lnTo>
                    <a:cubicBezTo>
                      <a:pt x="183" y="31"/>
                      <a:pt x="183" y="31"/>
                      <a:pt x="152" y="31"/>
                    </a:cubicBezTo>
                    <a:cubicBezTo>
                      <a:pt x="152" y="1"/>
                      <a:pt x="152"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8"/>
              <p:cNvSpPr/>
              <p:nvPr/>
            </p:nvSpPr>
            <p:spPr>
              <a:xfrm>
                <a:off x="9287375" y="6373250"/>
                <a:ext cx="162175" cy="50100"/>
              </a:xfrm>
              <a:custGeom>
                <a:avLst/>
                <a:gdLst/>
                <a:ahLst/>
                <a:cxnLst/>
                <a:rect l="l" t="t" r="r" b="b"/>
                <a:pathLst>
                  <a:path w="6487" h="2004" extrusionOk="0">
                    <a:moveTo>
                      <a:pt x="3419" y="0"/>
                    </a:moveTo>
                    <a:cubicBezTo>
                      <a:pt x="2745" y="0"/>
                      <a:pt x="2096" y="215"/>
                      <a:pt x="1471" y="405"/>
                    </a:cubicBezTo>
                    <a:cubicBezTo>
                      <a:pt x="924" y="587"/>
                      <a:pt x="347" y="861"/>
                      <a:pt x="43" y="1408"/>
                    </a:cubicBezTo>
                    <a:cubicBezTo>
                      <a:pt x="0" y="1472"/>
                      <a:pt x="77" y="1550"/>
                      <a:pt x="158" y="1550"/>
                    </a:cubicBezTo>
                    <a:cubicBezTo>
                      <a:pt x="192" y="1550"/>
                      <a:pt x="228" y="1536"/>
                      <a:pt x="256" y="1499"/>
                    </a:cubicBezTo>
                    <a:cubicBezTo>
                      <a:pt x="560" y="982"/>
                      <a:pt x="1137" y="770"/>
                      <a:pt x="1684" y="618"/>
                    </a:cubicBezTo>
                    <a:cubicBezTo>
                      <a:pt x="2247" y="421"/>
                      <a:pt x="2863" y="250"/>
                      <a:pt x="3457" y="250"/>
                    </a:cubicBezTo>
                    <a:cubicBezTo>
                      <a:pt x="3505" y="250"/>
                      <a:pt x="3552" y="251"/>
                      <a:pt x="3599" y="253"/>
                    </a:cubicBezTo>
                    <a:cubicBezTo>
                      <a:pt x="4177" y="283"/>
                      <a:pt x="4693" y="466"/>
                      <a:pt x="5180" y="770"/>
                    </a:cubicBezTo>
                    <a:cubicBezTo>
                      <a:pt x="5423" y="922"/>
                      <a:pt x="5636" y="1104"/>
                      <a:pt x="5848" y="1317"/>
                    </a:cubicBezTo>
                    <a:cubicBezTo>
                      <a:pt x="6000" y="1530"/>
                      <a:pt x="6122" y="1803"/>
                      <a:pt x="6335" y="1986"/>
                    </a:cubicBezTo>
                    <a:cubicBezTo>
                      <a:pt x="6346" y="1997"/>
                      <a:pt x="6369" y="2004"/>
                      <a:pt x="6394" y="2004"/>
                    </a:cubicBezTo>
                    <a:cubicBezTo>
                      <a:pt x="6438" y="2004"/>
                      <a:pt x="6487" y="1983"/>
                      <a:pt x="6487" y="1925"/>
                    </a:cubicBezTo>
                    <a:cubicBezTo>
                      <a:pt x="6456" y="1651"/>
                      <a:pt x="6244" y="1408"/>
                      <a:pt x="6061" y="1226"/>
                    </a:cubicBezTo>
                    <a:cubicBezTo>
                      <a:pt x="5879" y="982"/>
                      <a:pt x="5636" y="770"/>
                      <a:pt x="5362" y="587"/>
                    </a:cubicBezTo>
                    <a:cubicBezTo>
                      <a:pt x="4876" y="253"/>
                      <a:pt x="4268" y="40"/>
                      <a:pt x="3660" y="10"/>
                    </a:cubicBezTo>
                    <a:cubicBezTo>
                      <a:pt x="3579" y="3"/>
                      <a:pt x="3499" y="0"/>
                      <a:pt x="3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8"/>
              <p:cNvSpPr/>
              <p:nvPr/>
            </p:nvSpPr>
            <p:spPr>
              <a:xfrm>
                <a:off x="9446500" y="6415825"/>
                <a:ext cx="26600" cy="8600"/>
              </a:xfrm>
              <a:custGeom>
                <a:avLst/>
                <a:gdLst/>
                <a:ahLst/>
                <a:cxnLst/>
                <a:rect l="l" t="t" r="r" b="b"/>
                <a:pathLst>
                  <a:path w="1064" h="344" extrusionOk="0">
                    <a:moveTo>
                      <a:pt x="946" y="1"/>
                    </a:moveTo>
                    <a:cubicBezTo>
                      <a:pt x="935" y="1"/>
                      <a:pt x="924" y="3"/>
                      <a:pt x="912" y="9"/>
                    </a:cubicBezTo>
                    <a:cubicBezTo>
                      <a:pt x="760" y="39"/>
                      <a:pt x="638" y="70"/>
                      <a:pt x="517" y="100"/>
                    </a:cubicBezTo>
                    <a:lnTo>
                      <a:pt x="91" y="100"/>
                    </a:lnTo>
                    <a:cubicBezTo>
                      <a:pt x="31" y="100"/>
                      <a:pt x="0" y="191"/>
                      <a:pt x="61" y="252"/>
                    </a:cubicBezTo>
                    <a:cubicBezTo>
                      <a:pt x="213" y="313"/>
                      <a:pt x="365" y="343"/>
                      <a:pt x="517" y="343"/>
                    </a:cubicBezTo>
                    <a:cubicBezTo>
                      <a:pt x="699" y="343"/>
                      <a:pt x="851" y="283"/>
                      <a:pt x="1003" y="222"/>
                    </a:cubicBezTo>
                    <a:cubicBezTo>
                      <a:pt x="1064" y="191"/>
                      <a:pt x="1064" y="131"/>
                      <a:pt x="1034" y="70"/>
                    </a:cubicBezTo>
                    <a:cubicBezTo>
                      <a:pt x="1034" y="45"/>
                      <a:pt x="994"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8"/>
              <p:cNvSpPr/>
              <p:nvPr/>
            </p:nvSpPr>
            <p:spPr>
              <a:xfrm>
                <a:off x="9439650" y="6403675"/>
                <a:ext cx="19775" cy="11375"/>
              </a:xfrm>
              <a:custGeom>
                <a:avLst/>
                <a:gdLst/>
                <a:ahLst/>
                <a:cxnLst/>
                <a:rect l="l" t="t" r="r" b="b"/>
                <a:pathLst>
                  <a:path w="791" h="455" extrusionOk="0">
                    <a:moveTo>
                      <a:pt x="702" y="1"/>
                    </a:moveTo>
                    <a:cubicBezTo>
                      <a:pt x="692" y="1"/>
                      <a:pt x="680" y="3"/>
                      <a:pt x="669" y="9"/>
                    </a:cubicBezTo>
                    <a:lnTo>
                      <a:pt x="608" y="39"/>
                    </a:lnTo>
                    <a:cubicBezTo>
                      <a:pt x="608" y="39"/>
                      <a:pt x="608" y="69"/>
                      <a:pt x="578" y="69"/>
                    </a:cubicBezTo>
                    <a:cubicBezTo>
                      <a:pt x="578" y="69"/>
                      <a:pt x="578" y="69"/>
                      <a:pt x="578" y="100"/>
                    </a:cubicBezTo>
                    <a:cubicBezTo>
                      <a:pt x="578" y="90"/>
                      <a:pt x="578" y="86"/>
                      <a:pt x="577" y="86"/>
                    </a:cubicBezTo>
                    <a:cubicBezTo>
                      <a:pt x="575" y="86"/>
                      <a:pt x="568" y="100"/>
                      <a:pt x="548" y="100"/>
                    </a:cubicBezTo>
                    <a:cubicBezTo>
                      <a:pt x="548" y="130"/>
                      <a:pt x="517" y="130"/>
                      <a:pt x="517" y="130"/>
                    </a:cubicBezTo>
                    <a:lnTo>
                      <a:pt x="517" y="161"/>
                    </a:lnTo>
                    <a:cubicBezTo>
                      <a:pt x="517" y="151"/>
                      <a:pt x="517" y="147"/>
                      <a:pt x="516" y="147"/>
                    </a:cubicBezTo>
                    <a:cubicBezTo>
                      <a:pt x="514" y="147"/>
                      <a:pt x="507" y="161"/>
                      <a:pt x="487" y="161"/>
                    </a:cubicBezTo>
                    <a:lnTo>
                      <a:pt x="457" y="161"/>
                    </a:lnTo>
                    <a:cubicBezTo>
                      <a:pt x="457" y="191"/>
                      <a:pt x="426" y="191"/>
                      <a:pt x="426" y="191"/>
                    </a:cubicBezTo>
                    <a:lnTo>
                      <a:pt x="396" y="191"/>
                    </a:lnTo>
                    <a:cubicBezTo>
                      <a:pt x="365" y="221"/>
                      <a:pt x="365" y="221"/>
                      <a:pt x="335" y="221"/>
                    </a:cubicBezTo>
                    <a:lnTo>
                      <a:pt x="183" y="221"/>
                    </a:lnTo>
                    <a:cubicBezTo>
                      <a:pt x="153" y="221"/>
                      <a:pt x="153" y="221"/>
                      <a:pt x="122" y="191"/>
                    </a:cubicBezTo>
                    <a:cubicBezTo>
                      <a:pt x="92" y="191"/>
                      <a:pt x="31" y="221"/>
                      <a:pt x="1" y="252"/>
                    </a:cubicBezTo>
                    <a:cubicBezTo>
                      <a:pt x="1" y="313"/>
                      <a:pt x="1" y="373"/>
                      <a:pt x="61" y="404"/>
                    </a:cubicBezTo>
                    <a:cubicBezTo>
                      <a:pt x="133" y="439"/>
                      <a:pt x="214" y="454"/>
                      <a:pt x="300" y="454"/>
                    </a:cubicBezTo>
                    <a:cubicBezTo>
                      <a:pt x="361" y="454"/>
                      <a:pt x="424" y="447"/>
                      <a:pt x="487" y="434"/>
                    </a:cubicBezTo>
                    <a:cubicBezTo>
                      <a:pt x="548" y="404"/>
                      <a:pt x="608" y="373"/>
                      <a:pt x="669" y="313"/>
                    </a:cubicBezTo>
                    <a:cubicBezTo>
                      <a:pt x="700" y="282"/>
                      <a:pt x="730" y="282"/>
                      <a:pt x="760" y="252"/>
                    </a:cubicBezTo>
                    <a:cubicBezTo>
                      <a:pt x="791" y="191"/>
                      <a:pt x="791" y="161"/>
                      <a:pt x="791" y="100"/>
                    </a:cubicBezTo>
                    <a:cubicBezTo>
                      <a:pt x="791" y="50"/>
                      <a:pt x="750" y="1"/>
                      <a:pt x="7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8"/>
              <p:cNvSpPr/>
              <p:nvPr/>
            </p:nvSpPr>
            <p:spPr>
              <a:xfrm>
                <a:off x="9432050" y="6397050"/>
                <a:ext cx="9900" cy="9125"/>
              </a:xfrm>
              <a:custGeom>
                <a:avLst/>
                <a:gdLst/>
                <a:ahLst/>
                <a:cxnLst/>
                <a:rect l="l" t="t" r="r" b="b"/>
                <a:pathLst>
                  <a:path w="396" h="365" extrusionOk="0">
                    <a:moveTo>
                      <a:pt x="303" y="222"/>
                    </a:moveTo>
                    <a:cubicBezTo>
                      <a:pt x="294" y="227"/>
                      <a:pt x="284" y="233"/>
                      <a:pt x="274" y="243"/>
                    </a:cubicBezTo>
                    <a:cubicBezTo>
                      <a:pt x="293" y="243"/>
                      <a:pt x="301" y="231"/>
                      <a:pt x="303" y="222"/>
                    </a:cubicBezTo>
                    <a:close/>
                    <a:moveTo>
                      <a:pt x="274" y="0"/>
                    </a:moveTo>
                    <a:cubicBezTo>
                      <a:pt x="274" y="0"/>
                      <a:pt x="274" y="30"/>
                      <a:pt x="244" y="30"/>
                    </a:cubicBezTo>
                    <a:lnTo>
                      <a:pt x="213" y="30"/>
                    </a:lnTo>
                    <a:cubicBezTo>
                      <a:pt x="213" y="30"/>
                      <a:pt x="183" y="61"/>
                      <a:pt x="183" y="61"/>
                    </a:cubicBezTo>
                    <a:cubicBezTo>
                      <a:pt x="153" y="61"/>
                      <a:pt x="122" y="91"/>
                      <a:pt x="122" y="91"/>
                    </a:cubicBezTo>
                    <a:cubicBezTo>
                      <a:pt x="92" y="122"/>
                      <a:pt x="61" y="182"/>
                      <a:pt x="31" y="213"/>
                    </a:cubicBezTo>
                    <a:cubicBezTo>
                      <a:pt x="1" y="243"/>
                      <a:pt x="1" y="274"/>
                      <a:pt x="1" y="274"/>
                    </a:cubicBezTo>
                    <a:cubicBezTo>
                      <a:pt x="31" y="304"/>
                      <a:pt x="31" y="334"/>
                      <a:pt x="61" y="334"/>
                    </a:cubicBezTo>
                    <a:cubicBezTo>
                      <a:pt x="92" y="365"/>
                      <a:pt x="92" y="365"/>
                      <a:pt x="122" y="365"/>
                    </a:cubicBezTo>
                    <a:lnTo>
                      <a:pt x="153" y="334"/>
                    </a:lnTo>
                    <a:cubicBezTo>
                      <a:pt x="183" y="334"/>
                      <a:pt x="183" y="304"/>
                      <a:pt x="183" y="304"/>
                    </a:cubicBezTo>
                    <a:cubicBezTo>
                      <a:pt x="183" y="304"/>
                      <a:pt x="183" y="304"/>
                      <a:pt x="183" y="334"/>
                    </a:cubicBezTo>
                    <a:cubicBezTo>
                      <a:pt x="183" y="314"/>
                      <a:pt x="197" y="294"/>
                      <a:pt x="215" y="274"/>
                    </a:cubicBezTo>
                    <a:lnTo>
                      <a:pt x="215" y="274"/>
                    </a:lnTo>
                    <a:cubicBezTo>
                      <a:pt x="214" y="274"/>
                      <a:pt x="214" y="274"/>
                      <a:pt x="213" y="274"/>
                    </a:cubicBezTo>
                    <a:cubicBezTo>
                      <a:pt x="216" y="271"/>
                      <a:pt x="218" y="269"/>
                      <a:pt x="221" y="267"/>
                    </a:cubicBezTo>
                    <a:lnTo>
                      <a:pt x="221" y="267"/>
                    </a:lnTo>
                    <a:cubicBezTo>
                      <a:pt x="219" y="269"/>
                      <a:pt x="216" y="271"/>
                      <a:pt x="215" y="274"/>
                    </a:cubicBezTo>
                    <a:lnTo>
                      <a:pt x="215" y="274"/>
                    </a:lnTo>
                    <a:cubicBezTo>
                      <a:pt x="241" y="274"/>
                      <a:pt x="244" y="273"/>
                      <a:pt x="244" y="251"/>
                    </a:cubicBezTo>
                    <a:lnTo>
                      <a:pt x="244" y="251"/>
                    </a:lnTo>
                    <a:cubicBezTo>
                      <a:pt x="236" y="255"/>
                      <a:pt x="228" y="260"/>
                      <a:pt x="221" y="267"/>
                    </a:cubicBezTo>
                    <a:lnTo>
                      <a:pt x="221" y="267"/>
                    </a:lnTo>
                    <a:cubicBezTo>
                      <a:pt x="228" y="259"/>
                      <a:pt x="236" y="251"/>
                      <a:pt x="244" y="243"/>
                    </a:cubicBezTo>
                    <a:lnTo>
                      <a:pt x="244" y="243"/>
                    </a:lnTo>
                    <a:cubicBezTo>
                      <a:pt x="244" y="246"/>
                      <a:pt x="244" y="249"/>
                      <a:pt x="244" y="251"/>
                    </a:cubicBezTo>
                    <a:lnTo>
                      <a:pt x="244" y="251"/>
                    </a:lnTo>
                    <a:cubicBezTo>
                      <a:pt x="264" y="240"/>
                      <a:pt x="284" y="233"/>
                      <a:pt x="305" y="213"/>
                    </a:cubicBezTo>
                    <a:lnTo>
                      <a:pt x="305" y="213"/>
                    </a:lnTo>
                    <a:cubicBezTo>
                      <a:pt x="305" y="213"/>
                      <a:pt x="305" y="217"/>
                      <a:pt x="303" y="222"/>
                    </a:cubicBezTo>
                    <a:lnTo>
                      <a:pt x="303" y="222"/>
                    </a:lnTo>
                    <a:cubicBezTo>
                      <a:pt x="321" y="213"/>
                      <a:pt x="335" y="213"/>
                      <a:pt x="335" y="213"/>
                    </a:cubicBezTo>
                    <a:cubicBezTo>
                      <a:pt x="365" y="213"/>
                      <a:pt x="365" y="182"/>
                      <a:pt x="365" y="182"/>
                    </a:cubicBezTo>
                    <a:cubicBezTo>
                      <a:pt x="365" y="182"/>
                      <a:pt x="396" y="182"/>
                      <a:pt x="396" y="152"/>
                    </a:cubicBezTo>
                    <a:cubicBezTo>
                      <a:pt x="396" y="122"/>
                      <a:pt x="396" y="122"/>
                      <a:pt x="396" y="91"/>
                    </a:cubicBezTo>
                    <a:cubicBezTo>
                      <a:pt x="396" y="61"/>
                      <a:pt x="365" y="61"/>
                      <a:pt x="365" y="30"/>
                    </a:cubicBezTo>
                    <a:lnTo>
                      <a:pt x="335" y="30"/>
                    </a:lnTo>
                    <a:cubicBezTo>
                      <a:pt x="335" y="0"/>
                      <a:pt x="305"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8"/>
              <p:cNvSpPr/>
              <p:nvPr/>
            </p:nvSpPr>
            <p:spPr>
              <a:xfrm>
                <a:off x="9431300" y="6397800"/>
                <a:ext cx="2300" cy="3825"/>
              </a:xfrm>
              <a:custGeom>
                <a:avLst/>
                <a:gdLst/>
                <a:ahLst/>
                <a:cxnLst/>
                <a:rect l="l" t="t" r="r" b="b"/>
                <a:pathLst>
                  <a:path w="92" h="153" extrusionOk="0">
                    <a:moveTo>
                      <a:pt x="31" y="0"/>
                    </a:moveTo>
                    <a:cubicBezTo>
                      <a:pt x="31" y="0"/>
                      <a:pt x="0" y="31"/>
                      <a:pt x="0" y="31"/>
                    </a:cubicBezTo>
                    <a:cubicBezTo>
                      <a:pt x="0" y="61"/>
                      <a:pt x="0" y="92"/>
                      <a:pt x="0" y="122"/>
                    </a:cubicBezTo>
                    <a:cubicBezTo>
                      <a:pt x="0" y="152"/>
                      <a:pt x="31" y="152"/>
                      <a:pt x="31" y="152"/>
                    </a:cubicBezTo>
                    <a:cubicBezTo>
                      <a:pt x="61" y="152"/>
                      <a:pt x="91" y="152"/>
                      <a:pt x="61" y="122"/>
                    </a:cubicBezTo>
                    <a:cubicBezTo>
                      <a:pt x="61" y="92"/>
                      <a:pt x="61" y="61"/>
                      <a:pt x="61" y="31"/>
                    </a:cubicBezTo>
                    <a:cubicBezTo>
                      <a:pt x="61" y="31"/>
                      <a:pt x="61"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8"/>
              <p:cNvSpPr/>
              <p:nvPr/>
            </p:nvSpPr>
            <p:spPr>
              <a:xfrm>
                <a:off x="9087050" y="6419225"/>
                <a:ext cx="78650" cy="104075"/>
              </a:xfrm>
              <a:custGeom>
                <a:avLst/>
                <a:gdLst/>
                <a:ahLst/>
                <a:cxnLst/>
                <a:rect l="l" t="t" r="r" b="b"/>
                <a:pathLst>
                  <a:path w="3146" h="4163" extrusionOk="0">
                    <a:moveTo>
                      <a:pt x="3040" y="0"/>
                    </a:moveTo>
                    <a:cubicBezTo>
                      <a:pt x="3018" y="0"/>
                      <a:pt x="2997" y="8"/>
                      <a:pt x="2980" y="25"/>
                    </a:cubicBezTo>
                    <a:cubicBezTo>
                      <a:pt x="2493" y="420"/>
                      <a:pt x="1855" y="299"/>
                      <a:pt x="1278" y="450"/>
                    </a:cubicBezTo>
                    <a:cubicBezTo>
                      <a:pt x="761" y="572"/>
                      <a:pt x="275" y="906"/>
                      <a:pt x="123" y="1484"/>
                    </a:cubicBezTo>
                    <a:cubicBezTo>
                      <a:pt x="1" y="2031"/>
                      <a:pt x="183" y="2609"/>
                      <a:pt x="518" y="3034"/>
                    </a:cubicBezTo>
                    <a:cubicBezTo>
                      <a:pt x="700" y="3277"/>
                      <a:pt x="943" y="3460"/>
                      <a:pt x="1186" y="3642"/>
                    </a:cubicBezTo>
                    <a:cubicBezTo>
                      <a:pt x="1460" y="3855"/>
                      <a:pt x="1734" y="4037"/>
                      <a:pt x="2037" y="4159"/>
                    </a:cubicBezTo>
                    <a:cubicBezTo>
                      <a:pt x="2046" y="4161"/>
                      <a:pt x="2054" y="4163"/>
                      <a:pt x="2062" y="4163"/>
                    </a:cubicBezTo>
                    <a:cubicBezTo>
                      <a:pt x="2144" y="4163"/>
                      <a:pt x="2212" y="4032"/>
                      <a:pt x="2129" y="3976"/>
                    </a:cubicBezTo>
                    <a:cubicBezTo>
                      <a:pt x="1916" y="3764"/>
                      <a:pt x="1642" y="3642"/>
                      <a:pt x="1399" y="3490"/>
                    </a:cubicBezTo>
                    <a:cubicBezTo>
                      <a:pt x="1156" y="3308"/>
                      <a:pt x="943" y="3125"/>
                      <a:pt x="761" y="2913"/>
                    </a:cubicBezTo>
                    <a:cubicBezTo>
                      <a:pt x="396" y="2487"/>
                      <a:pt x="214" y="1849"/>
                      <a:pt x="427" y="1332"/>
                    </a:cubicBezTo>
                    <a:cubicBezTo>
                      <a:pt x="670" y="785"/>
                      <a:pt x="1308" y="633"/>
                      <a:pt x="1855" y="572"/>
                    </a:cubicBezTo>
                    <a:cubicBezTo>
                      <a:pt x="2281" y="542"/>
                      <a:pt x="2828" y="511"/>
                      <a:pt x="3101" y="116"/>
                    </a:cubicBezTo>
                    <a:cubicBezTo>
                      <a:pt x="3145" y="50"/>
                      <a:pt x="3094" y="0"/>
                      <a:pt x="3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8"/>
              <p:cNvSpPr/>
              <p:nvPr/>
            </p:nvSpPr>
            <p:spPr>
              <a:xfrm>
                <a:off x="9067075" y="6365425"/>
                <a:ext cx="89150" cy="35575"/>
              </a:xfrm>
              <a:custGeom>
                <a:avLst/>
                <a:gdLst/>
                <a:ahLst/>
                <a:cxnLst/>
                <a:rect l="l" t="t" r="r" b="b"/>
                <a:pathLst>
                  <a:path w="3566" h="1423" extrusionOk="0">
                    <a:moveTo>
                      <a:pt x="1759" y="1"/>
                    </a:moveTo>
                    <a:cubicBezTo>
                      <a:pt x="1098" y="1"/>
                      <a:pt x="535" y="460"/>
                      <a:pt x="70" y="870"/>
                    </a:cubicBezTo>
                    <a:cubicBezTo>
                      <a:pt x="0" y="963"/>
                      <a:pt x="74" y="1092"/>
                      <a:pt x="167" y="1092"/>
                    </a:cubicBezTo>
                    <a:cubicBezTo>
                      <a:pt x="195" y="1092"/>
                      <a:pt x="225" y="1081"/>
                      <a:pt x="253" y="1052"/>
                    </a:cubicBezTo>
                    <a:cubicBezTo>
                      <a:pt x="671" y="690"/>
                      <a:pt x="1166" y="251"/>
                      <a:pt x="1737" y="251"/>
                    </a:cubicBezTo>
                    <a:cubicBezTo>
                      <a:pt x="1789" y="251"/>
                      <a:pt x="1841" y="254"/>
                      <a:pt x="1894" y="262"/>
                    </a:cubicBezTo>
                    <a:cubicBezTo>
                      <a:pt x="2229" y="292"/>
                      <a:pt x="2502" y="475"/>
                      <a:pt x="2745" y="657"/>
                    </a:cubicBezTo>
                    <a:cubicBezTo>
                      <a:pt x="3019" y="840"/>
                      <a:pt x="3262" y="1052"/>
                      <a:pt x="3353" y="1356"/>
                    </a:cubicBezTo>
                    <a:cubicBezTo>
                      <a:pt x="3376" y="1403"/>
                      <a:pt x="3413" y="1423"/>
                      <a:pt x="3449" y="1423"/>
                    </a:cubicBezTo>
                    <a:cubicBezTo>
                      <a:pt x="3508" y="1423"/>
                      <a:pt x="3566" y="1371"/>
                      <a:pt x="3566" y="1295"/>
                    </a:cubicBezTo>
                    <a:cubicBezTo>
                      <a:pt x="3505" y="961"/>
                      <a:pt x="3232" y="748"/>
                      <a:pt x="2988" y="536"/>
                    </a:cubicBezTo>
                    <a:cubicBezTo>
                      <a:pt x="2685" y="323"/>
                      <a:pt x="2350" y="80"/>
                      <a:pt x="1985" y="19"/>
                    </a:cubicBezTo>
                    <a:cubicBezTo>
                      <a:pt x="1909" y="7"/>
                      <a:pt x="1833" y="1"/>
                      <a:pt x="1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8"/>
              <p:cNvSpPr/>
              <p:nvPr/>
            </p:nvSpPr>
            <p:spPr>
              <a:xfrm>
                <a:off x="9055150" y="6368925"/>
                <a:ext cx="15225" cy="20100"/>
              </a:xfrm>
              <a:custGeom>
                <a:avLst/>
                <a:gdLst/>
                <a:ahLst/>
                <a:cxnLst/>
                <a:rect l="l" t="t" r="r" b="b"/>
                <a:pathLst>
                  <a:path w="609" h="804" extrusionOk="0">
                    <a:moveTo>
                      <a:pt x="92" y="0"/>
                    </a:moveTo>
                    <a:cubicBezTo>
                      <a:pt x="61" y="0"/>
                      <a:pt x="0" y="31"/>
                      <a:pt x="0" y="92"/>
                    </a:cubicBezTo>
                    <a:cubicBezTo>
                      <a:pt x="0" y="122"/>
                      <a:pt x="0" y="122"/>
                      <a:pt x="31" y="152"/>
                    </a:cubicBezTo>
                    <a:cubicBezTo>
                      <a:pt x="31" y="183"/>
                      <a:pt x="61" y="183"/>
                      <a:pt x="61" y="213"/>
                    </a:cubicBezTo>
                    <a:cubicBezTo>
                      <a:pt x="92" y="244"/>
                      <a:pt x="122" y="244"/>
                      <a:pt x="122" y="274"/>
                    </a:cubicBezTo>
                    <a:cubicBezTo>
                      <a:pt x="152" y="304"/>
                      <a:pt x="152" y="304"/>
                      <a:pt x="152" y="304"/>
                    </a:cubicBezTo>
                    <a:cubicBezTo>
                      <a:pt x="152" y="335"/>
                      <a:pt x="183" y="335"/>
                      <a:pt x="183" y="335"/>
                    </a:cubicBezTo>
                    <a:lnTo>
                      <a:pt x="244" y="426"/>
                    </a:lnTo>
                    <a:cubicBezTo>
                      <a:pt x="304" y="517"/>
                      <a:pt x="365" y="639"/>
                      <a:pt x="426" y="760"/>
                    </a:cubicBezTo>
                    <a:cubicBezTo>
                      <a:pt x="447" y="782"/>
                      <a:pt x="484" y="803"/>
                      <a:pt x="514" y="803"/>
                    </a:cubicBezTo>
                    <a:cubicBezTo>
                      <a:pt x="527" y="803"/>
                      <a:pt x="539" y="800"/>
                      <a:pt x="547" y="791"/>
                    </a:cubicBezTo>
                    <a:cubicBezTo>
                      <a:pt x="608" y="791"/>
                      <a:pt x="608" y="730"/>
                      <a:pt x="608" y="700"/>
                    </a:cubicBezTo>
                    <a:cubicBezTo>
                      <a:pt x="578" y="548"/>
                      <a:pt x="487" y="426"/>
                      <a:pt x="426" y="304"/>
                    </a:cubicBezTo>
                    <a:cubicBezTo>
                      <a:pt x="395" y="274"/>
                      <a:pt x="335" y="213"/>
                      <a:pt x="304" y="152"/>
                    </a:cubicBezTo>
                    <a:lnTo>
                      <a:pt x="213" y="61"/>
                    </a:lnTo>
                    <a:cubicBezTo>
                      <a:pt x="213" y="61"/>
                      <a:pt x="183" y="31"/>
                      <a:pt x="183" y="31"/>
                    </a:cubicBezTo>
                    <a:cubicBezTo>
                      <a:pt x="152" y="0"/>
                      <a:pt x="12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8"/>
              <p:cNvSpPr/>
              <p:nvPr/>
            </p:nvSpPr>
            <p:spPr>
              <a:xfrm>
                <a:off x="9072625" y="6367400"/>
                <a:ext cx="6850" cy="14775"/>
              </a:xfrm>
              <a:custGeom>
                <a:avLst/>
                <a:gdLst/>
                <a:ahLst/>
                <a:cxnLst/>
                <a:rect l="l" t="t" r="r" b="b"/>
                <a:pathLst>
                  <a:path w="274" h="591" extrusionOk="0">
                    <a:moveTo>
                      <a:pt x="152" y="1"/>
                    </a:moveTo>
                    <a:cubicBezTo>
                      <a:pt x="122" y="1"/>
                      <a:pt x="31" y="31"/>
                      <a:pt x="31" y="92"/>
                    </a:cubicBezTo>
                    <a:cubicBezTo>
                      <a:pt x="31" y="213"/>
                      <a:pt x="0" y="365"/>
                      <a:pt x="0" y="487"/>
                    </a:cubicBezTo>
                    <a:cubicBezTo>
                      <a:pt x="0" y="517"/>
                      <a:pt x="0" y="548"/>
                      <a:pt x="31" y="548"/>
                    </a:cubicBezTo>
                    <a:cubicBezTo>
                      <a:pt x="31" y="578"/>
                      <a:pt x="61" y="578"/>
                      <a:pt x="92" y="578"/>
                    </a:cubicBezTo>
                    <a:cubicBezTo>
                      <a:pt x="100" y="586"/>
                      <a:pt x="112" y="590"/>
                      <a:pt x="126" y="590"/>
                    </a:cubicBezTo>
                    <a:cubicBezTo>
                      <a:pt x="164" y="590"/>
                      <a:pt x="213" y="562"/>
                      <a:pt x="213" y="517"/>
                    </a:cubicBezTo>
                    <a:cubicBezTo>
                      <a:pt x="213" y="457"/>
                      <a:pt x="213" y="396"/>
                      <a:pt x="244" y="335"/>
                    </a:cubicBezTo>
                    <a:cubicBezTo>
                      <a:pt x="244" y="244"/>
                      <a:pt x="274" y="183"/>
                      <a:pt x="274" y="122"/>
                    </a:cubicBezTo>
                    <a:cubicBezTo>
                      <a:pt x="274" y="92"/>
                      <a:pt x="244" y="61"/>
                      <a:pt x="244" y="31"/>
                    </a:cubicBezTo>
                    <a:cubicBezTo>
                      <a:pt x="213" y="1"/>
                      <a:pt x="183"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8"/>
              <p:cNvSpPr/>
              <p:nvPr/>
            </p:nvSpPr>
            <p:spPr>
              <a:xfrm>
                <a:off x="9080975" y="6368175"/>
                <a:ext cx="4600" cy="5325"/>
              </a:xfrm>
              <a:custGeom>
                <a:avLst/>
                <a:gdLst/>
                <a:ahLst/>
                <a:cxnLst/>
                <a:rect l="l" t="t" r="r" b="b"/>
                <a:pathLst>
                  <a:path w="184" h="213" extrusionOk="0">
                    <a:moveTo>
                      <a:pt x="92" y="0"/>
                    </a:moveTo>
                    <a:cubicBezTo>
                      <a:pt x="92" y="0"/>
                      <a:pt x="62" y="30"/>
                      <a:pt x="62" y="30"/>
                    </a:cubicBezTo>
                    <a:lnTo>
                      <a:pt x="31" y="30"/>
                    </a:lnTo>
                    <a:lnTo>
                      <a:pt x="1" y="91"/>
                    </a:lnTo>
                    <a:cubicBezTo>
                      <a:pt x="1" y="91"/>
                      <a:pt x="1" y="122"/>
                      <a:pt x="1" y="122"/>
                    </a:cubicBezTo>
                    <a:cubicBezTo>
                      <a:pt x="1" y="152"/>
                      <a:pt x="1" y="152"/>
                      <a:pt x="1" y="182"/>
                    </a:cubicBezTo>
                    <a:cubicBezTo>
                      <a:pt x="31" y="213"/>
                      <a:pt x="62" y="213"/>
                      <a:pt x="92" y="213"/>
                    </a:cubicBezTo>
                    <a:cubicBezTo>
                      <a:pt x="122" y="213"/>
                      <a:pt x="153" y="213"/>
                      <a:pt x="183" y="182"/>
                    </a:cubicBezTo>
                    <a:cubicBezTo>
                      <a:pt x="183" y="152"/>
                      <a:pt x="183" y="152"/>
                      <a:pt x="183" y="122"/>
                    </a:cubicBezTo>
                    <a:cubicBezTo>
                      <a:pt x="183" y="122"/>
                      <a:pt x="183" y="91"/>
                      <a:pt x="183" y="91"/>
                    </a:cubicBezTo>
                    <a:lnTo>
                      <a:pt x="153" y="30"/>
                    </a:lnTo>
                    <a:lnTo>
                      <a:pt x="122" y="30"/>
                    </a:lnTo>
                    <a:cubicBezTo>
                      <a:pt x="122" y="0"/>
                      <a:pt x="9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8"/>
              <p:cNvSpPr/>
              <p:nvPr/>
            </p:nvSpPr>
            <p:spPr>
              <a:xfrm>
                <a:off x="9305150" y="6278425"/>
                <a:ext cx="16750" cy="20425"/>
              </a:xfrm>
              <a:custGeom>
                <a:avLst/>
                <a:gdLst/>
                <a:ahLst/>
                <a:cxnLst/>
                <a:rect l="l" t="t" r="r" b="b"/>
                <a:pathLst>
                  <a:path w="670" h="817" extrusionOk="0">
                    <a:moveTo>
                      <a:pt x="145" y="1"/>
                    </a:moveTo>
                    <a:cubicBezTo>
                      <a:pt x="124" y="1"/>
                      <a:pt x="103" y="11"/>
                      <a:pt x="92" y="34"/>
                    </a:cubicBezTo>
                    <a:cubicBezTo>
                      <a:pt x="31" y="95"/>
                      <a:pt x="31" y="247"/>
                      <a:pt x="31" y="338"/>
                    </a:cubicBezTo>
                    <a:cubicBezTo>
                      <a:pt x="1" y="429"/>
                      <a:pt x="31" y="551"/>
                      <a:pt x="92" y="642"/>
                    </a:cubicBezTo>
                    <a:cubicBezTo>
                      <a:pt x="122" y="702"/>
                      <a:pt x="213" y="763"/>
                      <a:pt x="304" y="794"/>
                    </a:cubicBezTo>
                    <a:cubicBezTo>
                      <a:pt x="350" y="809"/>
                      <a:pt x="403" y="816"/>
                      <a:pt x="453" y="816"/>
                    </a:cubicBezTo>
                    <a:cubicBezTo>
                      <a:pt x="502" y="816"/>
                      <a:pt x="548" y="809"/>
                      <a:pt x="578" y="794"/>
                    </a:cubicBezTo>
                    <a:cubicBezTo>
                      <a:pt x="639" y="763"/>
                      <a:pt x="669" y="733"/>
                      <a:pt x="669" y="672"/>
                    </a:cubicBezTo>
                    <a:cubicBezTo>
                      <a:pt x="669" y="611"/>
                      <a:pt x="608" y="581"/>
                      <a:pt x="578" y="581"/>
                    </a:cubicBezTo>
                    <a:lnTo>
                      <a:pt x="365" y="581"/>
                    </a:lnTo>
                    <a:lnTo>
                      <a:pt x="335" y="551"/>
                    </a:lnTo>
                    <a:lnTo>
                      <a:pt x="274" y="551"/>
                    </a:lnTo>
                    <a:cubicBezTo>
                      <a:pt x="274" y="551"/>
                      <a:pt x="274" y="520"/>
                      <a:pt x="274" y="520"/>
                    </a:cubicBezTo>
                    <a:lnTo>
                      <a:pt x="244" y="490"/>
                    </a:lnTo>
                    <a:cubicBezTo>
                      <a:pt x="244" y="459"/>
                      <a:pt x="244" y="459"/>
                      <a:pt x="244" y="429"/>
                    </a:cubicBezTo>
                    <a:lnTo>
                      <a:pt x="244" y="399"/>
                    </a:lnTo>
                    <a:cubicBezTo>
                      <a:pt x="244" y="368"/>
                      <a:pt x="244" y="338"/>
                      <a:pt x="244" y="338"/>
                    </a:cubicBezTo>
                    <a:cubicBezTo>
                      <a:pt x="213" y="216"/>
                      <a:pt x="244" y="125"/>
                      <a:pt x="213" y="34"/>
                    </a:cubicBezTo>
                    <a:cubicBezTo>
                      <a:pt x="213" y="64"/>
                      <a:pt x="213" y="64"/>
                      <a:pt x="213" y="64"/>
                    </a:cubicBezTo>
                    <a:cubicBezTo>
                      <a:pt x="213" y="27"/>
                      <a:pt x="178" y="1"/>
                      <a:pt x="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8"/>
              <p:cNvSpPr/>
              <p:nvPr/>
            </p:nvSpPr>
            <p:spPr>
              <a:xfrm>
                <a:off x="9326450" y="6278500"/>
                <a:ext cx="146425" cy="25450"/>
              </a:xfrm>
              <a:custGeom>
                <a:avLst/>
                <a:gdLst/>
                <a:ahLst/>
                <a:cxnLst/>
                <a:rect l="l" t="t" r="r" b="b"/>
                <a:pathLst>
                  <a:path w="5857" h="1018" extrusionOk="0">
                    <a:moveTo>
                      <a:pt x="3252" y="0"/>
                    </a:moveTo>
                    <a:cubicBezTo>
                      <a:pt x="2796" y="0"/>
                      <a:pt x="2340" y="31"/>
                      <a:pt x="1884" y="122"/>
                    </a:cubicBezTo>
                    <a:cubicBezTo>
                      <a:pt x="1307" y="244"/>
                      <a:pt x="729" y="487"/>
                      <a:pt x="152" y="548"/>
                    </a:cubicBezTo>
                    <a:cubicBezTo>
                      <a:pt x="10" y="548"/>
                      <a:pt x="0" y="733"/>
                      <a:pt x="123" y="733"/>
                    </a:cubicBezTo>
                    <a:cubicBezTo>
                      <a:pt x="132" y="733"/>
                      <a:pt x="141" y="732"/>
                      <a:pt x="152" y="730"/>
                    </a:cubicBezTo>
                    <a:cubicBezTo>
                      <a:pt x="668" y="699"/>
                      <a:pt x="1155" y="517"/>
                      <a:pt x="1671" y="426"/>
                    </a:cubicBezTo>
                    <a:cubicBezTo>
                      <a:pt x="2127" y="304"/>
                      <a:pt x="2583" y="244"/>
                      <a:pt x="3039" y="244"/>
                    </a:cubicBezTo>
                    <a:cubicBezTo>
                      <a:pt x="3495" y="244"/>
                      <a:pt x="3951" y="274"/>
                      <a:pt x="4377" y="396"/>
                    </a:cubicBezTo>
                    <a:cubicBezTo>
                      <a:pt x="4863" y="548"/>
                      <a:pt x="5258" y="760"/>
                      <a:pt x="5684" y="1003"/>
                    </a:cubicBezTo>
                    <a:cubicBezTo>
                      <a:pt x="5698" y="1013"/>
                      <a:pt x="5713" y="1018"/>
                      <a:pt x="5727" y="1018"/>
                    </a:cubicBezTo>
                    <a:cubicBezTo>
                      <a:pt x="5800" y="1018"/>
                      <a:pt x="5856" y="902"/>
                      <a:pt x="5805" y="851"/>
                    </a:cubicBezTo>
                    <a:cubicBezTo>
                      <a:pt x="5136" y="244"/>
                      <a:pt x="4133" y="31"/>
                      <a:pt x="3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8"/>
              <p:cNvSpPr/>
              <p:nvPr/>
            </p:nvSpPr>
            <p:spPr>
              <a:xfrm>
                <a:off x="9309700" y="6260150"/>
                <a:ext cx="173300" cy="40900"/>
              </a:xfrm>
              <a:custGeom>
                <a:avLst/>
                <a:gdLst/>
                <a:ahLst/>
                <a:cxnLst/>
                <a:rect l="l" t="t" r="r" b="b"/>
                <a:pathLst>
                  <a:path w="6932" h="1636" extrusionOk="0">
                    <a:moveTo>
                      <a:pt x="3097" y="1"/>
                    </a:moveTo>
                    <a:cubicBezTo>
                      <a:pt x="2814" y="1"/>
                      <a:pt x="2532" y="23"/>
                      <a:pt x="2250" y="66"/>
                    </a:cubicBezTo>
                    <a:cubicBezTo>
                      <a:pt x="1521" y="187"/>
                      <a:pt x="852" y="552"/>
                      <a:pt x="122" y="643"/>
                    </a:cubicBezTo>
                    <a:cubicBezTo>
                      <a:pt x="1" y="674"/>
                      <a:pt x="31" y="856"/>
                      <a:pt x="153" y="856"/>
                    </a:cubicBezTo>
                    <a:cubicBezTo>
                      <a:pt x="700" y="826"/>
                      <a:pt x="1217" y="552"/>
                      <a:pt x="1764" y="400"/>
                    </a:cubicBezTo>
                    <a:cubicBezTo>
                      <a:pt x="2194" y="273"/>
                      <a:pt x="2646" y="210"/>
                      <a:pt x="3084" y="210"/>
                    </a:cubicBezTo>
                    <a:cubicBezTo>
                      <a:pt x="3171" y="210"/>
                      <a:pt x="3258" y="213"/>
                      <a:pt x="3344" y="218"/>
                    </a:cubicBezTo>
                    <a:cubicBezTo>
                      <a:pt x="3892" y="248"/>
                      <a:pt x="4439" y="370"/>
                      <a:pt x="4925" y="552"/>
                    </a:cubicBezTo>
                    <a:cubicBezTo>
                      <a:pt x="5107" y="613"/>
                      <a:pt x="6597" y="1251"/>
                      <a:pt x="6445" y="1525"/>
                    </a:cubicBezTo>
                    <a:cubicBezTo>
                      <a:pt x="6421" y="1571"/>
                      <a:pt x="6452" y="1636"/>
                      <a:pt x="6495" y="1636"/>
                    </a:cubicBezTo>
                    <a:cubicBezTo>
                      <a:pt x="6508" y="1636"/>
                      <a:pt x="6522" y="1630"/>
                      <a:pt x="6536" y="1616"/>
                    </a:cubicBezTo>
                    <a:cubicBezTo>
                      <a:pt x="6931" y="1342"/>
                      <a:pt x="6110" y="886"/>
                      <a:pt x="5928" y="795"/>
                    </a:cubicBezTo>
                    <a:cubicBezTo>
                      <a:pt x="5351" y="430"/>
                      <a:pt x="4743" y="218"/>
                      <a:pt x="4074" y="96"/>
                    </a:cubicBezTo>
                    <a:cubicBezTo>
                      <a:pt x="3748" y="31"/>
                      <a:pt x="3422" y="1"/>
                      <a:pt x="3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8"/>
              <p:cNvSpPr/>
              <p:nvPr/>
            </p:nvSpPr>
            <p:spPr>
              <a:xfrm>
                <a:off x="9077200" y="6258550"/>
                <a:ext cx="88150" cy="29025"/>
              </a:xfrm>
              <a:custGeom>
                <a:avLst/>
                <a:gdLst/>
                <a:ahLst/>
                <a:cxnLst/>
                <a:rect l="l" t="t" r="r" b="b"/>
                <a:pathLst>
                  <a:path w="3526" h="1161" extrusionOk="0">
                    <a:moveTo>
                      <a:pt x="595" y="1"/>
                    </a:moveTo>
                    <a:cubicBezTo>
                      <a:pt x="404" y="1"/>
                      <a:pt x="210" y="37"/>
                      <a:pt x="61" y="130"/>
                    </a:cubicBezTo>
                    <a:cubicBezTo>
                      <a:pt x="5" y="157"/>
                      <a:pt x="0" y="286"/>
                      <a:pt x="69" y="286"/>
                    </a:cubicBezTo>
                    <a:cubicBezTo>
                      <a:pt x="75" y="286"/>
                      <a:pt x="83" y="284"/>
                      <a:pt x="91" y="282"/>
                    </a:cubicBezTo>
                    <a:cubicBezTo>
                      <a:pt x="273" y="282"/>
                      <a:pt x="425" y="221"/>
                      <a:pt x="577" y="221"/>
                    </a:cubicBezTo>
                    <a:cubicBezTo>
                      <a:pt x="631" y="212"/>
                      <a:pt x="682" y="208"/>
                      <a:pt x="731" y="208"/>
                    </a:cubicBezTo>
                    <a:cubicBezTo>
                      <a:pt x="851" y="208"/>
                      <a:pt x="965" y="230"/>
                      <a:pt x="1094" y="251"/>
                    </a:cubicBezTo>
                    <a:cubicBezTo>
                      <a:pt x="1398" y="312"/>
                      <a:pt x="1702" y="434"/>
                      <a:pt x="1976" y="555"/>
                    </a:cubicBezTo>
                    <a:cubicBezTo>
                      <a:pt x="2280" y="646"/>
                      <a:pt x="2583" y="768"/>
                      <a:pt x="2827" y="950"/>
                    </a:cubicBezTo>
                    <a:cubicBezTo>
                      <a:pt x="2994" y="1046"/>
                      <a:pt x="3143" y="1161"/>
                      <a:pt x="3317" y="1161"/>
                    </a:cubicBezTo>
                    <a:cubicBezTo>
                      <a:pt x="3364" y="1161"/>
                      <a:pt x="3413" y="1152"/>
                      <a:pt x="3465" y="1133"/>
                    </a:cubicBezTo>
                    <a:cubicBezTo>
                      <a:pt x="3526" y="1102"/>
                      <a:pt x="3465" y="1011"/>
                      <a:pt x="3404" y="1011"/>
                    </a:cubicBezTo>
                    <a:cubicBezTo>
                      <a:pt x="3380" y="1021"/>
                      <a:pt x="3356" y="1025"/>
                      <a:pt x="3332" y="1025"/>
                    </a:cubicBezTo>
                    <a:cubicBezTo>
                      <a:pt x="3205" y="1025"/>
                      <a:pt x="3081" y="905"/>
                      <a:pt x="2979" y="829"/>
                    </a:cubicBezTo>
                    <a:cubicBezTo>
                      <a:pt x="2857" y="738"/>
                      <a:pt x="2705" y="677"/>
                      <a:pt x="2583" y="586"/>
                    </a:cubicBezTo>
                    <a:cubicBezTo>
                      <a:pt x="2310" y="464"/>
                      <a:pt x="2036" y="373"/>
                      <a:pt x="1793" y="251"/>
                    </a:cubicBezTo>
                    <a:cubicBezTo>
                      <a:pt x="1520" y="160"/>
                      <a:pt x="1246" y="69"/>
                      <a:pt x="942" y="38"/>
                    </a:cubicBezTo>
                    <a:cubicBezTo>
                      <a:pt x="836" y="15"/>
                      <a:pt x="716"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8"/>
              <p:cNvSpPr/>
              <p:nvPr/>
            </p:nvSpPr>
            <p:spPr>
              <a:xfrm>
                <a:off x="9159250" y="6273375"/>
                <a:ext cx="8375" cy="12750"/>
              </a:xfrm>
              <a:custGeom>
                <a:avLst/>
                <a:gdLst/>
                <a:ahLst/>
                <a:cxnLst/>
                <a:rect l="l" t="t" r="r" b="b"/>
                <a:pathLst>
                  <a:path w="335" h="510" extrusionOk="0">
                    <a:moveTo>
                      <a:pt x="137" y="0"/>
                    </a:moveTo>
                    <a:cubicBezTo>
                      <a:pt x="122" y="0"/>
                      <a:pt x="107" y="8"/>
                      <a:pt x="92" y="23"/>
                    </a:cubicBezTo>
                    <a:cubicBezTo>
                      <a:pt x="61" y="53"/>
                      <a:pt x="61" y="84"/>
                      <a:pt x="92" y="114"/>
                    </a:cubicBezTo>
                    <a:cubicBezTo>
                      <a:pt x="92" y="129"/>
                      <a:pt x="92" y="129"/>
                      <a:pt x="92" y="129"/>
                    </a:cubicBezTo>
                    <a:cubicBezTo>
                      <a:pt x="92" y="129"/>
                      <a:pt x="92" y="129"/>
                      <a:pt x="92" y="145"/>
                    </a:cubicBezTo>
                    <a:cubicBezTo>
                      <a:pt x="122" y="175"/>
                      <a:pt x="122" y="175"/>
                      <a:pt x="122" y="175"/>
                    </a:cubicBezTo>
                    <a:cubicBezTo>
                      <a:pt x="122" y="175"/>
                      <a:pt x="122" y="205"/>
                      <a:pt x="122" y="205"/>
                    </a:cubicBezTo>
                    <a:cubicBezTo>
                      <a:pt x="122" y="236"/>
                      <a:pt x="122" y="236"/>
                      <a:pt x="153" y="266"/>
                    </a:cubicBezTo>
                    <a:lnTo>
                      <a:pt x="153" y="297"/>
                    </a:lnTo>
                    <a:lnTo>
                      <a:pt x="153" y="327"/>
                    </a:lnTo>
                    <a:cubicBezTo>
                      <a:pt x="122" y="327"/>
                      <a:pt x="153" y="327"/>
                      <a:pt x="153" y="297"/>
                    </a:cubicBezTo>
                    <a:lnTo>
                      <a:pt x="153" y="297"/>
                    </a:lnTo>
                    <a:cubicBezTo>
                      <a:pt x="153" y="297"/>
                      <a:pt x="152" y="297"/>
                      <a:pt x="122" y="327"/>
                    </a:cubicBezTo>
                    <a:cubicBezTo>
                      <a:pt x="122" y="327"/>
                      <a:pt x="122" y="327"/>
                      <a:pt x="92" y="357"/>
                    </a:cubicBezTo>
                    <a:lnTo>
                      <a:pt x="61" y="357"/>
                    </a:lnTo>
                    <a:cubicBezTo>
                      <a:pt x="31" y="388"/>
                      <a:pt x="31" y="388"/>
                      <a:pt x="31" y="418"/>
                    </a:cubicBezTo>
                    <a:cubicBezTo>
                      <a:pt x="1" y="418"/>
                      <a:pt x="1" y="449"/>
                      <a:pt x="31" y="449"/>
                    </a:cubicBezTo>
                    <a:cubicBezTo>
                      <a:pt x="31" y="479"/>
                      <a:pt x="61" y="509"/>
                      <a:pt x="92" y="509"/>
                    </a:cubicBezTo>
                    <a:cubicBezTo>
                      <a:pt x="153" y="509"/>
                      <a:pt x="183" y="509"/>
                      <a:pt x="213" y="479"/>
                    </a:cubicBezTo>
                    <a:cubicBezTo>
                      <a:pt x="274" y="449"/>
                      <a:pt x="305" y="418"/>
                      <a:pt x="305" y="357"/>
                    </a:cubicBezTo>
                    <a:cubicBezTo>
                      <a:pt x="335" y="266"/>
                      <a:pt x="305" y="205"/>
                      <a:pt x="305" y="145"/>
                    </a:cubicBezTo>
                    <a:cubicBezTo>
                      <a:pt x="274" y="114"/>
                      <a:pt x="274" y="84"/>
                      <a:pt x="244" y="84"/>
                    </a:cubicBezTo>
                    <a:cubicBezTo>
                      <a:pt x="244" y="84"/>
                      <a:pt x="244" y="53"/>
                      <a:pt x="244" y="53"/>
                    </a:cubicBezTo>
                    <a:cubicBezTo>
                      <a:pt x="223" y="53"/>
                      <a:pt x="217" y="40"/>
                      <a:pt x="214" y="40"/>
                    </a:cubicBezTo>
                    <a:cubicBezTo>
                      <a:pt x="213" y="40"/>
                      <a:pt x="213" y="43"/>
                      <a:pt x="213" y="53"/>
                    </a:cubicBezTo>
                    <a:lnTo>
                      <a:pt x="183" y="23"/>
                    </a:lnTo>
                    <a:cubicBezTo>
                      <a:pt x="168" y="8"/>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8"/>
              <p:cNvSpPr/>
              <p:nvPr/>
            </p:nvSpPr>
            <p:spPr>
              <a:xfrm>
                <a:off x="9128100" y="6554100"/>
                <a:ext cx="217125" cy="21525"/>
              </a:xfrm>
              <a:custGeom>
                <a:avLst/>
                <a:gdLst/>
                <a:ahLst/>
                <a:cxnLst/>
                <a:rect l="l" t="t" r="r" b="b"/>
                <a:pathLst>
                  <a:path w="8685" h="861" extrusionOk="0">
                    <a:moveTo>
                      <a:pt x="1291" y="0"/>
                    </a:moveTo>
                    <a:cubicBezTo>
                      <a:pt x="902" y="0"/>
                      <a:pt x="512" y="14"/>
                      <a:pt x="122" y="40"/>
                    </a:cubicBezTo>
                    <a:cubicBezTo>
                      <a:pt x="0" y="40"/>
                      <a:pt x="0" y="192"/>
                      <a:pt x="122" y="192"/>
                    </a:cubicBezTo>
                    <a:cubicBezTo>
                      <a:pt x="344" y="183"/>
                      <a:pt x="566" y="179"/>
                      <a:pt x="789" y="179"/>
                    </a:cubicBezTo>
                    <a:cubicBezTo>
                      <a:pt x="2055" y="179"/>
                      <a:pt x="3318" y="320"/>
                      <a:pt x="4560" y="527"/>
                    </a:cubicBezTo>
                    <a:cubicBezTo>
                      <a:pt x="5456" y="694"/>
                      <a:pt x="6382" y="860"/>
                      <a:pt x="7296" y="860"/>
                    </a:cubicBezTo>
                    <a:cubicBezTo>
                      <a:pt x="7715" y="860"/>
                      <a:pt x="8131" y="825"/>
                      <a:pt x="8542" y="739"/>
                    </a:cubicBezTo>
                    <a:cubicBezTo>
                      <a:pt x="8685" y="711"/>
                      <a:pt x="8639" y="494"/>
                      <a:pt x="8506" y="494"/>
                    </a:cubicBezTo>
                    <a:cubicBezTo>
                      <a:pt x="8498" y="494"/>
                      <a:pt x="8490" y="495"/>
                      <a:pt x="8481" y="496"/>
                    </a:cubicBezTo>
                    <a:cubicBezTo>
                      <a:pt x="8044" y="587"/>
                      <a:pt x="7610" y="624"/>
                      <a:pt x="7177" y="624"/>
                    </a:cubicBezTo>
                    <a:cubicBezTo>
                      <a:pt x="6164" y="624"/>
                      <a:pt x="5157" y="424"/>
                      <a:pt x="4134" y="253"/>
                    </a:cubicBezTo>
                    <a:cubicBezTo>
                      <a:pt x="3187" y="81"/>
                      <a:pt x="2239" y="0"/>
                      <a:pt x="1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8"/>
              <p:cNvSpPr/>
              <p:nvPr/>
            </p:nvSpPr>
            <p:spPr>
              <a:xfrm>
                <a:off x="9181300" y="6567400"/>
                <a:ext cx="170225" cy="170575"/>
              </a:xfrm>
              <a:custGeom>
                <a:avLst/>
                <a:gdLst/>
                <a:ahLst/>
                <a:cxnLst/>
                <a:rect l="l" t="t" r="r" b="b"/>
                <a:pathLst>
                  <a:path w="6809" h="6823" extrusionOk="0">
                    <a:moveTo>
                      <a:pt x="6477" y="0"/>
                    </a:moveTo>
                    <a:cubicBezTo>
                      <a:pt x="6434" y="0"/>
                      <a:pt x="6383" y="33"/>
                      <a:pt x="6383" y="86"/>
                    </a:cubicBezTo>
                    <a:cubicBezTo>
                      <a:pt x="6444" y="1727"/>
                      <a:pt x="5988" y="3369"/>
                      <a:pt x="4924" y="4645"/>
                    </a:cubicBezTo>
                    <a:cubicBezTo>
                      <a:pt x="4407" y="5253"/>
                      <a:pt x="3769" y="5800"/>
                      <a:pt x="3040" y="6135"/>
                    </a:cubicBezTo>
                    <a:cubicBezTo>
                      <a:pt x="2553" y="6378"/>
                      <a:pt x="2067" y="6499"/>
                      <a:pt x="1550" y="6530"/>
                    </a:cubicBezTo>
                    <a:cubicBezTo>
                      <a:pt x="1477" y="6534"/>
                      <a:pt x="1404" y="6536"/>
                      <a:pt x="1331" y="6536"/>
                    </a:cubicBezTo>
                    <a:cubicBezTo>
                      <a:pt x="1045" y="6536"/>
                      <a:pt x="759" y="6508"/>
                      <a:pt x="473" y="6508"/>
                    </a:cubicBezTo>
                    <a:cubicBezTo>
                      <a:pt x="346" y="6508"/>
                      <a:pt x="218" y="6514"/>
                      <a:pt x="91" y="6530"/>
                    </a:cubicBezTo>
                    <a:cubicBezTo>
                      <a:pt x="0" y="6560"/>
                      <a:pt x="0" y="6682"/>
                      <a:pt x="91" y="6712"/>
                    </a:cubicBezTo>
                    <a:cubicBezTo>
                      <a:pt x="352" y="6794"/>
                      <a:pt x="648" y="6823"/>
                      <a:pt x="942" y="6823"/>
                    </a:cubicBezTo>
                    <a:cubicBezTo>
                      <a:pt x="1195" y="6823"/>
                      <a:pt x="1446" y="6801"/>
                      <a:pt x="1672" y="6773"/>
                    </a:cubicBezTo>
                    <a:cubicBezTo>
                      <a:pt x="2158" y="6743"/>
                      <a:pt x="2614" y="6621"/>
                      <a:pt x="3070" y="6408"/>
                    </a:cubicBezTo>
                    <a:cubicBezTo>
                      <a:pt x="3860" y="6043"/>
                      <a:pt x="4559" y="5466"/>
                      <a:pt x="5137" y="4797"/>
                    </a:cubicBezTo>
                    <a:cubicBezTo>
                      <a:pt x="6201" y="3490"/>
                      <a:pt x="6809" y="1758"/>
                      <a:pt x="6535" y="56"/>
                    </a:cubicBezTo>
                    <a:cubicBezTo>
                      <a:pt x="6535" y="17"/>
                      <a:pt x="6508" y="0"/>
                      <a:pt x="6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8"/>
              <p:cNvSpPr/>
              <p:nvPr/>
            </p:nvSpPr>
            <p:spPr>
              <a:xfrm>
                <a:off x="9165325" y="6724550"/>
                <a:ext cx="12950" cy="7625"/>
              </a:xfrm>
              <a:custGeom>
                <a:avLst/>
                <a:gdLst/>
                <a:ahLst/>
                <a:cxnLst/>
                <a:rect l="l" t="t" r="r" b="b"/>
                <a:pathLst>
                  <a:path w="518" h="305" extrusionOk="0">
                    <a:moveTo>
                      <a:pt x="92" y="1"/>
                    </a:moveTo>
                    <a:cubicBezTo>
                      <a:pt x="62" y="1"/>
                      <a:pt x="31" y="1"/>
                      <a:pt x="1" y="31"/>
                    </a:cubicBezTo>
                    <a:cubicBezTo>
                      <a:pt x="1" y="61"/>
                      <a:pt x="1" y="92"/>
                      <a:pt x="1" y="122"/>
                    </a:cubicBezTo>
                    <a:cubicBezTo>
                      <a:pt x="31" y="122"/>
                      <a:pt x="31" y="153"/>
                      <a:pt x="62" y="153"/>
                    </a:cubicBezTo>
                    <a:cubicBezTo>
                      <a:pt x="62" y="153"/>
                      <a:pt x="62" y="183"/>
                      <a:pt x="62" y="183"/>
                    </a:cubicBezTo>
                    <a:lnTo>
                      <a:pt x="92" y="213"/>
                    </a:lnTo>
                    <a:cubicBezTo>
                      <a:pt x="122" y="244"/>
                      <a:pt x="153" y="244"/>
                      <a:pt x="213" y="274"/>
                    </a:cubicBezTo>
                    <a:cubicBezTo>
                      <a:pt x="244" y="274"/>
                      <a:pt x="274" y="274"/>
                      <a:pt x="305" y="305"/>
                    </a:cubicBezTo>
                    <a:lnTo>
                      <a:pt x="426" y="305"/>
                    </a:lnTo>
                    <a:cubicBezTo>
                      <a:pt x="457" y="305"/>
                      <a:pt x="487" y="274"/>
                      <a:pt x="517" y="244"/>
                    </a:cubicBezTo>
                    <a:cubicBezTo>
                      <a:pt x="517" y="213"/>
                      <a:pt x="487" y="183"/>
                      <a:pt x="457" y="153"/>
                    </a:cubicBezTo>
                    <a:lnTo>
                      <a:pt x="396" y="153"/>
                    </a:lnTo>
                    <a:cubicBezTo>
                      <a:pt x="396" y="153"/>
                      <a:pt x="365" y="122"/>
                      <a:pt x="365" y="122"/>
                    </a:cubicBezTo>
                    <a:lnTo>
                      <a:pt x="305" y="122"/>
                    </a:lnTo>
                    <a:cubicBezTo>
                      <a:pt x="305" y="122"/>
                      <a:pt x="305" y="92"/>
                      <a:pt x="274" y="92"/>
                    </a:cubicBezTo>
                    <a:lnTo>
                      <a:pt x="244" y="92"/>
                    </a:lnTo>
                    <a:lnTo>
                      <a:pt x="183" y="61"/>
                    </a:lnTo>
                    <a:cubicBezTo>
                      <a:pt x="183" y="61"/>
                      <a:pt x="153" y="31"/>
                      <a:pt x="153" y="31"/>
                    </a:cubicBezTo>
                    <a:lnTo>
                      <a:pt x="122" y="31"/>
                    </a:lnTo>
                    <a:lnTo>
                      <a:pt x="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8"/>
              <p:cNvSpPr/>
              <p:nvPr/>
            </p:nvSpPr>
            <p:spPr>
              <a:xfrm>
                <a:off x="9124300" y="6560225"/>
                <a:ext cx="9150" cy="124700"/>
              </a:xfrm>
              <a:custGeom>
                <a:avLst/>
                <a:gdLst/>
                <a:ahLst/>
                <a:cxnLst/>
                <a:rect l="l" t="t" r="r" b="b"/>
                <a:pathLst>
                  <a:path w="366" h="4988" extrusionOk="0">
                    <a:moveTo>
                      <a:pt x="61" y="1"/>
                    </a:moveTo>
                    <a:cubicBezTo>
                      <a:pt x="31" y="1"/>
                      <a:pt x="0" y="23"/>
                      <a:pt x="0" y="69"/>
                    </a:cubicBezTo>
                    <a:cubicBezTo>
                      <a:pt x="61" y="859"/>
                      <a:pt x="92" y="1680"/>
                      <a:pt x="122" y="2470"/>
                    </a:cubicBezTo>
                    <a:cubicBezTo>
                      <a:pt x="122" y="2865"/>
                      <a:pt x="122" y="3260"/>
                      <a:pt x="122" y="3656"/>
                    </a:cubicBezTo>
                    <a:cubicBezTo>
                      <a:pt x="122" y="4081"/>
                      <a:pt x="122" y="4507"/>
                      <a:pt x="152" y="4902"/>
                    </a:cubicBezTo>
                    <a:cubicBezTo>
                      <a:pt x="170" y="4955"/>
                      <a:pt x="218" y="4987"/>
                      <a:pt x="256" y="4987"/>
                    </a:cubicBezTo>
                    <a:cubicBezTo>
                      <a:pt x="283" y="4987"/>
                      <a:pt x="304" y="4970"/>
                      <a:pt x="304" y="4932"/>
                    </a:cubicBezTo>
                    <a:cubicBezTo>
                      <a:pt x="365" y="4537"/>
                      <a:pt x="365" y="4142"/>
                      <a:pt x="365" y="3747"/>
                    </a:cubicBezTo>
                    <a:cubicBezTo>
                      <a:pt x="365" y="3352"/>
                      <a:pt x="335" y="2926"/>
                      <a:pt x="335" y="2531"/>
                    </a:cubicBezTo>
                    <a:cubicBezTo>
                      <a:pt x="304" y="1710"/>
                      <a:pt x="213" y="890"/>
                      <a:pt x="122" y="69"/>
                    </a:cubicBezTo>
                    <a:cubicBezTo>
                      <a:pt x="122" y="23"/>
                      <a:pt x="9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8"/>
              <p:cNvSpPr/>
              <p:nvPr/>
            </p:nvSpPr>
            <p:spPr>
              <a:xfrm>
                <a:off x="9130675" y="6688775"/>
                <a:ext cx="30350" cy="37875"/>
              </a:xfrm>
              <a:custGeom>
                <a:avLst/>
                <a:gdLst/>
                <a:ahLst/>
                <a:cxnLst/>
                <a:rect l="l" t="t" r="r" b="b"/>
                <a:pathLst>
                  <a:path w="1214" h="1515" extrusionOk="0">
                    <a:moveTo>
                      <a:pt x="79" y="0"/>
                    </a:moveTo>
                    <a:cubicBezTo>
                      <a:pt x="39" y="0"/>
                      <a:pt x="0" y="26"/>
                      <a:pt x="19" y="64"/>
                    </a:cubicBezTo>
                    <a:cubicBezTo>
                      <a:pt x="80" y="368"/>
                      <a:pt x="171" y="641"/>
                      <a:pt x="353" y="884"/>
                    </a:cubicBezTo>
                    <a:cubicBezTo>
                      <a:pt x="536" y="1128"/>
                      <a:pt x="748" y="1340"/>
                      <a:pt x="992" y="1492"/>
                    </a:cubicBezTo>
                    <a:cubicBezTo>
                      <a:pt x="1013" y="1508"/>
                      <a:pt x="1033" y="1515"/>
                      <a:pt x="1053" y="1515"/>
                    </a:cubicBezTo>
                    <a:cubicBezTo>
                      <a:pt x="1148" y="1515"/>
                      <a:pt x="1214" y="1360"/>
                      <a:pt x="1113" y="1310"/>
                    </a:cubicBezTo>
                    <a:cubicBezTo>
                      <a:pt x="900" y="1158"/>
                      <a:pt x="688" y="976"/>
                      <a:pt x="536" y="763"/>
                    </a:cubicBezTo>
                    <a:cubicBezTo>
                      <a:pt x="353" y="550"/>
                      <a:pt x="232" y="307"/>
                      <a:pt x="141" y="33"/>
                    </a:cubicBezTo>
                    <a:cubicBezTo>
                      <a:pt x="129" y="10"/>
                      <a:pt x="104"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8"/>
              <p:cNvSpPr/>
              <p:nvPr/>
            </p:nvSpPr>
            <p:spPr>
              <a:xfrm>
                <a:off x="9141300" y="6756050"/>
                <a:ext cx="52925" cy="19950"/>
              </a:xfrm>
              <a:custGeom>
                <a:avLst/>
                <a:gdLst/>
                <a:ahLst/>
                <a:cxnLst/>
                <a:rect l="l" t="t" r="r" b="b"/>
                <a:pathLst>
                  <a:path w="2117" h="798" extrusionOk="0">
                    <a:moveTo>
                      <a:pt x="120" y="1"/>
                    </a:moveTo>
                    <a:cubicBezTo>
                      <a:pt x="51" y="1"/>
                      <a:pt x="1" y="90"/>
                      <a:pt x="50" y="139"/>
                    </a:cubicBezTo>
                    <a:cubicBezTo>
                      <a:pt x="323" y="382"/>
                      <a:pt x="627" y="564"/>
                      <a:pt x="962" y="656"/>
                    </a:cubicBezTo>
                    <a:cubicBezTo>
                      <a:pt x="1114" y="716"/>
                      <a:pt x="1296" y="747"/>
                      <a:pt x="1478" y="777"/>
                    </a:cubicBezTo>
                    <a:cubicBezTo>
                      <a:pt x="1541" y="790"/>
                      <a:pt x="1610" y="797"/>
                      <a:pt x="1681" y="797"/>
                    </a:cubicBezTo>
                    <a:cubicBezTo>
                      <a:pt x="1782" y="797"/>
                      <a:pt x="1888" y="782"/>
                      <a:pt x="1995" y="747"/>
                    </a:cubicBezTo>
                    <a:cubicBezTo>
                      <a:pt x="2086" y="716"/>
                      <a:pt x="2117" y="564"/>
                      <a:pt x="1995" y="564"/>
                    </a:cubicBezTo>
                    <a:cubicBezTo>
                      <a:pt x="1843" y="534"/>
                      <a:pt x="1661" y="534"/>
                      <a:pt x="1509" y="504"/>
                    </a:cubicBezTo>
                    <a:cubicBezTo>
                      <a:pt x="1357" y="504"/>
                      <a:pt x="1205" y="473"/>
                      <a:pt x="1053" y="412"/>
                    </a:cubicBezTo>
                    <a:cubicBezTo>
                      <a:pt x="749" y="352"/>
                      <a:pt x="445" y="200"/>
                      <a:pt x="171" y="17"/>
                    </a:cubicBezTo>
                    <a:cubicBezTo>
                      <a:pt x="154" y="6"/>
                      <a:pt x="137"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8"/>
              <p:cNvSpPr/>
              <p:nvPr/>
            </p:nvSpPr>
            <p:spPr>
              <a:xfrm>
                <a:off x="9128450" y="6573600"/>
                <a:ext cx="196050" cy="30925"/>
              </a:xfrm>
              <a:custGeom>
                <a:avLst/>
                <a:gdLst/>
                <a:ahLst/>
                <a:cxnLst/>
                <a:rect l="l" t="t" r="r" b="b"/>
                <a:pathLst>
                  <a:path w="7842" h="1237" extrusionOk="0">
                    <a:moveTo>
                      <a:pt x="95" y="1"/>
                    </a:moveTo>
                    <a:cubicBezTo>
                      <a:pt x="44" y="1"/>
                      <a:pt x="0" y="71"/>
                      <a:pt x="47" y="142"/>
                    </a:cubicBezTo>
                    <a:cubicBezTo>
                      <a:pt x="412" y="598"/>
                      <a:pt x="1081" y="780"/>
                      <a:pt x="1628" y="932"/>
                    </a:cubicBezTo>
                    <a:cubicBezTo>
                      <a:pt x="2388" y="1115"/>
                      <a:pt x="3147" y="1236"/>
                      <a:pt x="3907" y="1236"/>
                    </a:cubicBezTo>
                    <a:cubicBezTo>
                      <a:pt x="5214" y="1236"/>
                      <a:pt x="6704" y="1023"/>
                      <a:pt x="7768" y="172"/>
                    </a:cubicBezTo>
                    <a:cubicBezTo>
                      <a:pt x="7841" y="123"/>
                      <a:pt x="7776" y="34"/>
                      <a:pt x="7716" y="34"/>
                    </a:cubicBezTo>
                    <a:cubicBezTo>
                      <a:pt x="7702" y="34"/>
                      <a:pt x="7688" y="39"/>
                      <a:pt x="7676" y="51"/>
                    </a:cubicBezTo>
                    <a:cubicBezTo>
                      <a:pt x="6491" y="659"/>
                      <a:pt x="5306" y="1023"/>
                      <a:pt x="3968" y="1023"/>
                    </a:cubicBezTo>
                    <a:cubicBezTo>
                      <a:pt x="3299" y="1023"/>
                      <a:pt x="2631" y="932"/>
                      <a:pt x="1962" y="811"/>
                    </a:cubicBezTo>
                    <a:cubicBezTo>
                      <a:pt x="1324" y="659"/>
                      <a:pt x="625" y="476"/>
                      <a:pt x="138" y="20"/>
                    </a:cubicBezTo>
                    <a:cubicBezTo>
                      <a:pt x="125" y="7"/>
                      <a:pt x="109"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8"/>
              <p:cNvSpPr/>
              <p:nvPr/>
            </p:nvSpPr>
            <p:spPr>
              <a:xfrm>
                <a:off x="9158075" y="6668875"/>
                <a:ext cx="155450" cy="52400"/>
              </a:xfrm>
              <a:custGeom>
                <a:avLst/>
                <a:gdLst/>
                <a:ahLst/>
                <a:cxnLst/>
                <a:rect l="l" t="t" r="r" b="b"/>
                <a:pathLst>
                  <a:path w="6218" h="2096" extrusionOk="0">
                    <a:moveTo>
                      <a:pt x="4375" y="1"/>
                    </a:moveTo>
                    <a:cubicBezTo>
                      <a:pt x="3841" y="1"/>
                      <a:pt x="3305" y="76"/>
                      <a:pt x="2783" y="221"/>
                    </a:cubicBezTo>
                    <a:cubicBezTo>
                      <a:pt x="1811" y="495"/>
                      <a:pt x="655" y="1073"/>
                      <a:pt x="48" y="1954"/>
                    </a:cubicBezTo>
                    <a:cubicBezTo>
                      <a:pt x="0" y="2025"/>
                      <a:pt x="81" y="2095"/>
                      <a:pt x="148" y="2095"/>
                    </a:cubicBezTo>
                    <a:cubicBezTo>
                      <a:pt x="168" y="2095"/>
                      <a:pt x="186" y="2089"/>
                      <a:pt x="200" y="2076"/>
                    </a:cubicBezTo>
                    <a:cubicBezTo>
                      <a:pt x="625" y="1711"/>
                      <a:pt x="959" y="1346"/>
                      <a:pt x="1446" y="1073"/>
                    </a:cubicBezTo>
                    <a:cubicBezTo>
                      <a:pt x="1902" y="799"/>
                      <a:pt x="2388" y="586"/>
                      <a:pt x="2905" y="434"/>
                    </a:cubicBezTo>
                    <a:cubicBezTo>
                      <a:pt x="3408" y="301"/>
                      <a:pt x="3918" y="233"/>
                      <a:pt x="4429" y="233"/>
                    </a:cubicBezTo>
                    <a:cubicBezTo>
                      <a:pt x="4967" y="233"/>
                      <a:pt x="5505" y="309"/>
                      <a:pt x="6036" y="465"/>
                    </a:cubicBezTo>
                    <a:cubicBezTo>
                      <a:pt x="6157" y="465"/>
                      <a:pt x="6218" y="313"/>
                      <a:pt x="6096" y="282"/>
                    </a:cubicBezTo>
                    <a:cubicBezTo>
                      <a:pt x="5540" y="92"/>
                      <a:pt x="4959" y="1"/>
                      <a:pt x="4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8"/>
              <p:cNvSpPr/>
              <p:nvPr/>
            </p:nvSpPr>
            <p:spPr>
              <a:xfrm>
                <a:off x="9334450" y="6359800"/>
                <a:ext cx="71800" cy="10225"/>
              </a:xfrm>
              <a:custGeom>
                <a:avLst/>
                <a:gdLst/>
                <a:ahLst/>
                <a:cxnLst/>
                <a:rect l="l" t="t" r="r" b="b"/>
                <a:pathLst>
                  <a:path w="2872" h="409" extrusionOk="0">
                    <a:moveTo>
                      <a:pt x="1412" y="1"/>
                    </a:moveTo>
                    <a:cubicBezTo>
                      <a:pt x="956" y="1"/>
                      <a:pt x="500" y="62"/>
                      <a:pt x="105" y="213"/>
                    </a:cubicBezTo>
                    <a:cubicBezTo>
                      <a:pt x="1" y="266"/>
                      <a:pt x="31" y="408"/>
                      <a:pt x="100" y="408"/>
                    </a:cubicBezTo>
                    <a:cubicBezTo>
                      <a:pt x="111" y="408"/>
                      <a:pt x="123" y="404"/>
                      <a:pt x="136" y="396"/>
                    </a:cubicBezTo>
                    <a:cubicBezTo>
                      <a:pt x="490" y="269"/>
                      <a:pt x="845" y="206"/>
                      <a:pt x="1199" y="206"/>
                    </a:cubicBezTo>
                    <a:cubicBezTo>
                      <a:pt x="1270" y="206"/>
                      <a:pt x="1341" y="208"/>
                      <a:pt x="1412" y="213"/>
                    </a:cubicBezTo>
                    <a:cubicBezTo>
                      <a:pt x="1868" y="213"/>
                      <a:pt x="2324" y="305"/>
                      <a:pt x="2750" y="305"/>
                    </a:cubicBezTo>
                    <a:cubicBezTo>
                      <a:pt x="2841" y="305"/>
                      <a:pt x="2871" y="153"/>
                      <a:pt x="2780" y="153"/>
                    </a:cubicBezTo>
                    <a:cubicBezTo>
                      <a:pt x="2324" y="31"/>
                      <a:pt x="1868"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8"/>
              <p:cNvSpPr/>
              <p:nvPr/>
            </p:nvSpPr>
            <p:spPr>
              <a:xfrm>
                <a:off x="9099975" y="6351625"/>
                <a:ext cx="38525" cy="9850"/>
              </a:xfrm>
              <a:custGeom>
                <a:avLst/>
                <a:gdLst/>
                <a:ahLst/>
                <a:cxnLst/>
                <a:rect l="l" t="t" r="r" b="b"/>
                <a:pathLst>
                  <a:path w="1541" h="394" extrusionOk="0">
                    <a:moveTo>
                      <a:pt x="605" y="1"/>
                    </a:moveTo>
                    <a:cubicBezTo>
                      <a:pt x="548" y="1"/>
                      <a:pt x="487" y="9"/>
                      <a:pt x="426" y="24"/>
                    </a:cubicBezTo>
                    <a:cubicBezTo>
                      <a:pt x="305" y="24"/>
                      <a:pt x="183" y="54"/>
                      <a:pt x="61" y="115"/>
                    </a:cubicBezTo>
                    <a:cubicBezTo>
                      <a:pt x="1" y="145"/>
                      <a:pt x="61" y="267"/>
                      <a:pt x="153" y="267"/>
                    </a:cubicBezTo>
                    <a:cubicBezTo>
                      <a:pt x="244" y="237"/>
                      <a:pt x="335" y="206"/>
                      <a:pt x="457" y="176"/>
                    </a:cubicBezTo>
                    <a:lnTo>
                      <a:pt x="761" y="176"/>
                    </a:lnTo>
                    <a:cubicBezTo>
                      <a:pt x="973" y="206"/>
                      <a:pt x="1186" y="267"/>
                      <a:pt x="1369" y="389"/>
                    </a:cubicBezTo>
                    <a:cubicBezTo>
                      <a:pt x="1378" y="392"/>
                      <a:pt x="1388" y="393"/>
                      <a:pt x="1398" y="393"/>
                    </a:cubicBezTo>
                    <a:cubicBezTo>
                      <a:pt x="1477" y="393"/>
                      <a:pt x="1541" y="291"/>
                      <a:pt x="1460" y="237"/>
                    </a:cubicBezTo>
                    <a:cubicBezTo>
                      <a:pt x="1247" y="115"/>
                      <a:pt x="1004" y="24"/>
                      <a:pt x="761" y="24"/>
                    </a:cubicBezTo>
                    <a:cubicBezTo>
                      <a:pt x="715" y="9"/>
                      <a:pt x="662"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8"/>
              <p:cNvSpPr/>
              <p:nvPr/>
            </p:nvSpPr>
            <p:spPr>
              <a:xfrm>
                <a:off x="9071875" y="6365125"/>
                <a:ext cx="8375" cy="15800"/>
              </a:xfrm>
              <a:custGeom>
                <a:avLst/>
                <a:gdLst/>
                <a:ahLst/>
                <a:cxnLst/>
                <a:rect l="l" t="t" r="r" b="b"/>
                <a:pathLst>
                  <a:path w="335" h="632" extrusionOk="0">
                    <a:moveTo>
                      <a:pt x="61" y="0"/>
                    </a:moveTo>
                    <a:cubicBezTo>
                      <a:pt x="0" y="31"/>
                      <a:pt x="0" y="92"/>
                      <a:pt x="30" y="122"/>
                    </a:cubicBezTo>
                    <a:cubicBezTo>
                      <a:pt x="30" y="122"/>
                      <a:pt x="30" y="152"/>
                      <a:pt x="30" y="152"/>
                    </a:cubicBezTo>
                    <a:cubicBezTo>
                      <a:pt x="30" y="152"/>
                      <a:pt x="30" y="152"/>
                      <a:pt x="30" y="183"/>
                    </a:cubicBezTo>
                    <a:cubicBezTo>
                      <a:pt x="30" y="183"/>
                      <a:pt x="61" y="213"/>
                      <a:pt x="61" y="244"/>
                    </a:cubicBezTo>
                    <a:cubicBezTo>
                      <a:pt x="61" y="274"/>
                      <a:pt x="91" y="304"/>
                      <a:pt x="91" y="335"/>
                    </a:cubicBezTo>
                    <a:lnTo>
                      <a:pt x="91" y="396"/>
                    </a:lnTo>
                    <a:cubicBezTo>
                      <a:pt x="91" y="396"/>
                      <a:pt x="91" y="396"/>
                      <a:pt x="91" y="426"/>
                    </a:cubicBezTo>
                    <a:cubicBezTo>
                      <a:pt x="91" y="426"/>
                      <a:pt x="122" y="426"/>
                      <a:pt x="122" y="456"/>
                    </a:cubicBezTo>
                    <a:cubicBezTo>
                      <a:pt x="122" y="456"/>
                      <a:pt x="122" y="487"/>
                      <a:pt x="122" y="517"/>
                    </a:cubicBezTo>
                    <a:cubicBezTo>
                      <a:pt x="122" y="548"/>
                      <a:pt x="122" y="578"/>
                      <a:pt x="152" y="608"/>
                    </a:cubicBezTo>
                    <a:cubicBezTo>
                      <a:pt x="167" y="624"/>
                      <a:pt x="190" y="631"/>
                      <a:pt x="217" y="631"/>
                    </a:cubicBezTo>
                    <a:cubicBezTo>
                      <a:pt x="243" y="631"/>
                      <a:pt x="274" y="624"/>
                      <a:pt x="304" y="608"/>
                    </a:cubicBezTo>
                    <a:cubicBezTo>
                      <a:pt x="334" y="578"/>
                      <a:pt x="334" y="548"/>
                      <a:pt x="334" y="517"/>
                    </a:cubicBezTo>
                    <a:cubicBezTo>
                      <a:pt x="334" y="487"/>
                      <a:pt x="334" y="456"/>
                      <a:pt x="334" y="426"/>
                    </a:cubicBezTo>
                    <a:cubicBezTo>
                      <a:pt x="334" y="396"/>
                      <a:pt x="304" y="335"/>
                      <a:pt x="304" y="274"/>
                    </a:cubicBezTo>
                    <a:cubicBezTo>
                      <a:pt x="304" y="244"/>
                      <a:pt x="274" y="183"/>
                      <a:pt x="243" y="152"/>
                    </a:cubicBezTo>
                    <a:cubicBezTo>
                      <a:pt x="243" y="122"/>
                      <a:pt x="213" y="61"/>
                      <a:pt x="182" y="31"/>
                    </a:cubicBezTo>
                    <a:cubicBezTo>
                      <a:pt x="152" y="31"/>
                      <a:pt x="15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8"/>
              <p:cNvSpPr/>
              <p:nvPr/>
            </p:nvSpPr>
            <p:spPr>
              <a:xfrm>
                <a:off x="9078700" y="6368175"/>
                <a:ext cx="6100" cy="6675"/>
              </a:xfrm>
              <a:custGeom>
                <a:avLst/>
                <a:gdLst/>
                <a:ahLst/>
                <a:cxnLst/>
                <a:rect l="l" t="t" r="r" b="b"/>
                <a:pathLst>
                  <a:path w="244" h="267" extrusionOk="0">
                    <a:moveTo>
                      <a:pt x="92" y="0"/>
                    </a:moveTo>
                    <a:cubicBezTo>
                      <a:pt x="92" y="0"/>
                      <a:pt x="61" y="30"/>
                      <a:pt x="61" y="30"/>
                    </a:cubicBezTo>
                    <a:cubicBezTo>
                      <a:pt x="61" y="30"/>
                      <a:pt x="31" y="30"/>
                      <a:pt x="31" y="61"/>
                    </a:cubicBezTo>
                    <a:cubicBezTo>
                      <a:pt x="31" y="61"/>
                      <a:pt x="31" y="61"/>
                      <a:pt x="31" y="91"/>
                    </a:cubicBezTo>
                    <a:cubicBezTo>
                      <a:pt x="1" y="91"/>
                      <a:pt x="1" y="122"/>
                      <a:pt x="31" y="122"/>
                    </a:cubicBezTo>
                    <a:cubicBezTo>
                      <a:pt x="31" y="152"/>
                      <a:pt x="31" y="152"/>
                      <a:pt x="31" y="182"/>
                    </a:cubicBezTo>
                    <a:cubicBezTo>
                      <a:pt x="61" y="213"/>
                      <a:pt x="61" y="213"/>
                      <a:pt x="61" y="213"/>
                    </a:cubicBezTo>
                    <a:lnTo>
                      <a:pt x="61" y="243"/>
                    </a:lnTo>
                    <a:lnTo>
                      <a:pt x="153" y="243"/>
                    </a:lnTo>
                    <a:cubicBezTo>
                      <a:pt x="153" y="258"/>
                      <a:pt x="153" y="266"/>
                      <a:pt x="156" y="266"/>
                    </a:cubicBezTo>
                    <a:cubicBezTo>
                      <a:pt x="160" y="266"/>
                      <a:pt x="168" y="258"/>
                      <a:pt x="183" y="243"/>
                    </a:cubicBezTo>
                    <a:lnTo>
                      <a:pt x="213" y="243"/>
                    </a:lnTo>
                    <a:cubicBezTo>
                      <a:pt x="213" y="213"/>
                      <a:pt x="244" y="213"/>
                      <a:pt x="244" y="213"/>
                    </a:cubicBezTo>
                    <a:cubicBezTo>
                      <a:pt x="244" y="213"/>
                      <a:pt x="244" y="182"/>
                      <a:pt x="244" y="182"/>
                    </a:cubicBezTo>
                    <a:cubicBezTo>
                      <a:pt x="244" y="182"/>
                      <a:pt x="244" y="152"/>
                      <a:pt x="244" y="152"/>
                    </a:cubicBezTo>
                    <a:cubicBezTo>
                      <a:pt x="244" y="152"/>
                      <a:pt x="213" y="122"/>
                      <a:pt x="213" y="122"/>
                    </a:cubicBezTo>
                    <a:cubicBezTo>
                      <a:pt x="213" y="91"/>
                      <a:pt x="213" y="61"/>
                      <a:pt x="213" y="61"/>
                    </a:cubicBezTo>
                    <a:cubicBezTo>
                      <a:pt x="213" y="61"/>
                      <a:pt x="183" y="61"/>
                      <a:pt x="183" y="30"/>
                    </a:cubicBezTo>
                    <a:cubicBezTo>
                      <a:pt x="183" y="30"/>
                      <a:pt x="153" y="30"/>
                      <a:pt x="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8"/>
              <p:cNvSpPr/>
              <p:nvPr/>
            </p:nvSpPr>
            <p:spPr>
              <a:xfrm>
                <a:off x="9357875" y="5538825"/>
                <a:ext cx="52925" cy="182000"/>
              </a:xfrm>
              <a:custGeom>
                <a:avLst/>
                <a:gdLst/>
                <a:ahLst/>
                <a:cxnLst/>
                <a:rect l="l" t="t" r="r" b="b"/>
                <a:pathLst>
                  <a:path w="2117" h="7280" extrusionOk="0">
                    <a:moveTo>
                      <a:pt x="2047" y="1"/>
                    </a:moveTo>
                    <a:cubicBezTo>
                      <a:pt x="2020" y="1"/>
                      <a:pt x="1995" y="16"/>
                      <a:pt x="1995" y="43"/>
                    </a:cubicBezTo>
                    <a:cubicBezTo>
                      <a:pt x="1600" y="1228"/>
                      <a:pt x="1387" y="2475"/>
                      <a:pt x="1083" y="3660"/>
                    </a:cubicBezTo>
                    <a:cubicBezTo>
                      <a:pt x="749" y="4845"/>
                      <a:pt x="384" y="6031"/>
                      <a:pt x="19" y="7216"/>
                    </a:cubicBezTo>
                    <a:cubicBezTo>
                      <a:pt x="0" y="7254"/>
                      <a:pt x="40" y="7280"/>
                      <a:pt x="80" y="7280"/>
                    </a:cubicBezTo>
                    <a:cubicBezTo>
                      <a:pt x="104" y="7280"/>
                      <a:pt x="129" y="7270"/>
                      <a:pt x="141" y="7247"/>
                    </a:cubicBezTo>
                    <a:cubicBezTo>
                      <a:pt x="536" y="6031"/>
                      <a:pt x="901" y="4845"/>
                      <a:pt x="1235" y="3630"/>
                    </a:cubicBezTo>
                    <a:cubicBezTo>
                      <a:pt x="1569" y="2475"/>
                      <a:pt x="1934" y="1259"/>
                      <a:pt x="2117" y="73"/>
                    </a:cubicBezTo>
                    <a:cubicBezTo>
                      <a:pt x="2117" y="23"/>
                      <a:pt x="2080" y="1"/>
                      <a:pt x="2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8"/>
              <p:cNvSpPr/>
              <p:nvPr/>
            </p:nvSpPr>
            <p:spPr>
              <a:xfrm>
                <a:off x="9424725" y="5531500"/>
                <a:ext cx="37750" cy="173175"/>
              </a:xfrm>
              <a:custGeom>
                <a:avLst/>
                <a:gdLst/>
                <a:ahLst/>
                <a:cxnLst/>
                <a:rect l="l" t="t" r="r" b="b"/>
                <a:pathLst>
                  <a:path w="1510" h="6927" extrusionOk="0">
                    <a:moveTo>
                      <a:pt x="86" y="0"/>
                    </a:moveTo>
                    <a:cubicBezTo>
                      <a:pt x="44" y="0"/>
                      <a:pt x="0" y="34"/>
                      <a:pt x="20" y="93"/>
                    </a:cubicBezTo>
                    <a:cubicBezTo>
                      <a:pt x="111" y="366"/>
                      <a:pt x="142" y="670"/>
                      <a:pt x="172" y="944"/>
                    </a:cubicBezTo>
                    <a:cubicBezTo>
                      <a:pt x="263" y="1552"/>
                      <a:pt x="354" y="2129"/>
                      <a:pt x="446" y="2707"/>
                    </a:cubicBezTo>
                    <a:cubicBezTo>
                      <a:pt x="537" y="3436"/>
                      <a:pt x="689" y="4135"/>
                      <a:pt x="841" y="4865"/>
                    </a:cubicBezTo>
                    <a:cubicBezTo>
                      <a:pt x="962" y="5534"/>
                      <a:pt x="1084" y="6263"/>
                      <a:pt x="1357" y="6901"/>
                    </a:cubicBezTo>
                    <a:cubicBezTo>
                      <a:pt x="1375" y="6919"/>
                      <a:pt x="1396" y="6927"/>
                      <a:pt x="1416" y="6927"/>
                    </a:cubicBezTo>
                    <a:cubicBezTo>
                      <a:pt x="1464" y="6927"/>
                      <a:pt x="1509" y="6884"/>
                      <a:pt x="1509" y="6841"/>
                    </a:cubicBezTo>
                    <a:cubicBezTo>
                      <a:pt x="1388" y="6111"/>
                      <a:pt x="1145" y="5412"/>
                      <a:pt x="993" y="4713"/>
                    </a:cubicBezTo>
                    <a:cubicBezTo>
                      <a:pt x="871" y="4014"/>
                      <a:pt x="719" y="3315"/>
                      <a:pt x="598" y="2616"/>
                    </a:cubicBezTo>
                    <a:cubicBezTo>
                      <a:pt x="506" y="2038"/>
                      <a:pt x="415" y="1491"/>
                      <a:pt x="324" y="913"/>
                    </a:cubicBezTo>
                    <a:cubicBezTo>
                      <a:pt x="263" y="640"/>
                      <a:pt x="233" y="336"/>
                      <a:pt x="142" y="32"/>
                    </a:cubicBezTo>
                    <a:cubicBezTo>
                      <a:pt x="131" y="10"/>
                      <a:pt x="109"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8"/>
              <p:cNvSpPr/>
              <p:nvPr/>
            </p:nvSpPr>
            <p:spPr>
              <a:xfrm>
                <a:off x="9411525" y="5523425"/>
                <a:ext cx="10675" cy="8875"/>
              </a:xfrm>
              <a:custGeom>
                <a:avLst/>
                <a:gdLst/>
                <a:ahLst/>
                <a:cxnLst/>
                <a:rect l="l" t="t" r="r" b="b"/>
                <a:pathLst>
                  <a:path w="427" h="355" extrusionOk="0">
                    <a:moveTo>
                      <a:pt x="285" y="1"/>
                    </a:moveTo>
                    <a:cubicBezTo>
                      <a:pt x="235" y="1"/>
                      <a:pt x="189" y="15"/>
                      <a:pt x="153" y="51"/>
                    </a:cubicBezTo>
                    <a:cubicBezTo>
                      <a:pt x="123" y="51"/>
                      <a:pt x="92" y="81"/>
                      <a:pt x="62" y="81"/>
                    </a:cubicBezTo>
                    <a:cubicBezTo>
                      <a:pt x="62" y="112"/>
                      <a:pt x="31" y="142"/>
                      <a:pt x="31" y="142"/>
                    </a:cubicBezTo>
                    <a:cubicBezTo>
                      <a:pt x="31" y="142"/>
                      <a:pt x="31" y="173"/>
                      <a:pt x="1" y="173"/>
                    </a:cubicBezTo>
                    <a:cubicBezTo>
                      <a:pt x="1" y="193"/>
                      <a:pt x="1" y="213"/>
                      <a:pt x="1" y="233"/>
                    </a:cubicBezTo>
                    <a:cubicBezTo>
                      <a:pt x="1" y="264"/>
                      <a:pt x="1" y="294"/>
                      <a:pt x="31" y="294"/>
                    </a:cubicBezTo>
                    <a:cubicBezTo>
                      <a:pt x="31" y="325"/>
                      <a:pt x="62" y="355"/>
                      <a:pt x="62" y="355"/>
                    </a:cubicBezTo>
                    <a:cubicBezTo>
                      <a:pt x="92" y="355"/>
                      <a:pt x="123" y="355"/>
                      <a:pt x="123" y="325"/>
                    </a:cubicBezTo>
                    <a:lnTo>
                      <a:pt x="153" y="325"/>
                    </a:lnTo>
                    <a:cubicBezTo>
                      <a:pt x="183" y="294"/>
                      <a:pt x="214" y="294"/>
                      <a:pt x="214" y="264"/>
                    </a:cubicBezTo>
                    <a:cubicBezTo>
                      <a:pt x="214" y="264"/>
                      <a:pt x="214" y="233"/>
                      <a:pt x="244" y="233"/>
                    </a:cubicBezTo>
                    <a:lnTo>
                      <a:pt x="214" y="233"/>
                    </a:lnTo>
                    <a:cubicBezTo>
                      <a:pt x="244" y="233"/>
                      <a:pt x="244" y="233"/>
                      <a:pt x="274" y="203"/>
                    </a:cubicBezTo>
                    <a:lnTo>
                      <a:pt x="274" y="203"/>
                    </a:lnTo>
                    <a:cubicBezTo>
                      <a:pt x="274" y="233"/>
                      <a:pt x="244" y="233"/>
                      <a:pt x="244" y="233"/>
                    </a:cubicBezTo>
                    <a:cubicBezTo>
                      <a:pt x="274" y="233"/>
                      <a:pt x="274" y="203"/>
                      <a:pt x="305" y="203"/>
                    </a:cubicBezTo>
                    <a:lnTo>
                      <a:pt x="396" y="203"/>
                    </a:lnTo>
                    <a:cubicBezTo>
                      <a:pt x="396" y="173"/>
                      <a:pt x="426" y="173"/>
                      <a:pt x="426" y="142"/>
                    </a:cubicBezTo>
                    <a:cubicBezTo>
                      <a:pt x="426" y="81"/>
                      <a:pt x="426" y="51"/>
                      <a:pt x="396" y="21"/>
                    </a:cubicBezTo>
                    <a:cubicBezTo>
                      <a:pt x="358" y="8"/>
                      <a:pt x="3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8"/>
              <p:cNvSpPr/>
              <p:nvPr/>
            </p:nvSpPr>
            <p:spPr>
              <a:xfrm>
                <a:off x="9691175" y="6837175"/>
                <a:ext cx="14050" cy="18100"/>
              </a:xfrm>
              <a:custGeom>
                <a:avLst/>
                <a:gdLst/>
                <a:ahLst/>
                <a:cxnLst/>
                <a:rect l="l" t="t" r="r" b="b"/>
                <a:pathLst>
                  <a:path w="562" h="724" extrusionOk="0">
                    <a:moveTo>
                      <a:pt x="467" y="0"/>
                    </a:moveTo>
                    <a:cubicBezTo>
                      <a:pt x="450" y="0"/>
                      <a:pt x="435" y="8"/>
                      <a:pt x="426" y="25"/>
                    </a:cubicBezTo>
                    <a:cubicBezTo>
                      <a:pt x="335" y="146"/>
                      <a:pt x="274" y="237"/>
                      <a:pt x="213" y="328"/>
                    </a:cubicBezTo>
                    <a:cubicBezTo>
                      <a:pt x="153" y="420"/>
                      <a:pt x="92" y="511"/>
                      <a:pt x="31" y="632"/>
                    </a:cubicBezTo>
                    <a:cubicBezTo>
                      <a:pt x="1" y="632"/>
                      <a:pt x="31" y="693"/>
                      <a:pt x="31" y="693"/>
                    </a:cubicBezTo>
                    <a:cubicBezTo>
                      <a:pt x="31" y="693"/>
                      <a:pt x="61" y="724"/>
                      <a:pt x="61" y="724"/>
                    </a:cubicBezTo>
                    <a:cubicBezTo>
                      <a:pt x="92" y="724"/>
                      <a:pt x="122" y="724"/>
                      <a:pt x="153" y="693"/>
                    </a:cubicBezTo>
                    <a:cubicBezTo>
                      <a:pt x="213" y="602"/>
                      <a:pt x="274" y="511"/>
                      <a:pt x="335" y="389"/>
                    </a:cubicBezTo>
                    <a:cubicBezTo>
                      <a:pt x="396" y="298"/>
                      <a:pt x="456" y="207"/>
                      <a:pt x="517" y="116"/>
                    </a:cubicBezTo>
                    <a:cubicBezTo>
                      <a:pt x="561" y="50"/>
                      <a:pt x="510" y="0"/>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8"/>
              <p:cNvSpPr/>
              <p:nvPr/>
            </p:nvSpPr>
            <p:spPr>
              <a:xfrm>
                <a:off x="9646350" y="6912425"/>
                <a:ext cx="11425" cy="12975"/>
              </a:xfrm>
              <a:custGeom>
                <a:avLst/>
                <a:gdLst/>
                <a:ahLst/>
                <a:cxnLst/>
                <a:rect l="l" t="t" r="r" b="b"/>
                <a:pathLst>
                  <a:path w="457" h="519" extrusionOk="0">
                    <a:moveTo>
                      <a:pt x="346" y="1"/>
                    </a:moveTo>
                    <a:cubicBezTo>
                      <a:pt x="327" y="1"/>
                      <a:pt x="304" y="8"/>
                      <a:pt x="274" y="24"/>
                    </a:cubicBezTo>
                    <a:cubicBezTo>
                      <a:pt x="243" y="84"/>
                      <a:pt x="183" y="145"/>
                      <a:pt x="122" y="206"/>
                    </a:cubicBezTo>
                    <a:cubicBezTo>
                      <a:pt x="91" y="236"/>
                      <a:pt x="61" y="267"/>
                      <a:pt x="61" y="297"/>
                    </a:cubicBezTo>
                    <a:cubicBezTo>
                      <a:pt x="31" y="328"/>
                      <a:pt x="31" y="328"/>
                      <a:pt x="31" y="358"/>
                    </a:cubicBezTo>
                    <a:cubicBezTo>
                      <a:pt x="0" y="388"/>
                      <a:pt x="0" y="419"/>
                      <a:pt x="0" y="449"/>
                    </a:cubicBezTo>
                    <a:cubicBezTo>
                      <a:pt x="0" y="474"/>
                      <a:pt x="40" y="518"/>
                      <a:pt x="71" y="518"/>
                    </a:cubicBezTo>
                    <a:cubicBezTo>
                      <a:pt x="79" y="518"/>
                      <a:pt x="86" y="516"/>
                      <a:pt x="91" y="510"/>
                    </a:cubicBezTo>
                    <a:cubicBezTo>
                      <a:pt x="122" y="480"/>
                      <a:pt x="152" y="480"/>
                      <a:pt x="183" y="449"/>
                    </a:cubicBezTo>
                    <a:cubicBezTo>
                      <a:pt x="183" y="419"/>
                      <a:pt x="183" y="419"/>
                      <a:pt x="213" y="388"/>
                    </a:cubicBezTo>
                    <a:cubicBezTo>
                      <a:pt x="213" y="358"/>
                      <a:pt x="213" y="358"/>
                      <a:pt x="243" y="358"/>
                    </a:cubicBezTo>
                    <a:cubicBezTo>
                      <a:pt x="243" y="358"/>
                      <a:pt x="243" y="328"/>
                      <a:pt x="243" y="328"/>
                    </a:cubicBezTo>
                    <a:cubicBezTo>
                      <a:pt x="304" y="267"/>
                      <a:pt x="365" y="206"/>
                      <a:pt x="395" y="145"/>
                    </a:cubicBezTo>
                    <a:cubicBezTo>
                      <a:pt x="456" y="115"/>
                      <a:pt x="456" y="54"/>
                      <a:pt x="395" y="24"/>
                    </a:cubicBezTo>
                    <a:cubicBezTo>
                      <a:pt x="380" y="8"/>
                      <a:pt x="365"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8"/>
              <p:cNvSpPr/>
              <p:nvPr/>
            </p:nvSpPr>
            <p:spPr>
              <a:xfrm>
                <a:off x="9354550" y="6289900"/>
                <a:ext cx="3050" cy="8200"/>
              </a:xfrm>
              <a:custGeom>
                <a:avLst/>
                <a:gdLst/>
                <a:ahLst/>
                <a:cxnLst/>
                <a:rect l="l" t="t" r="r" b="b"/>
                <a:pathLst>
                  <a:path w="122" h="328" extrusionOk="0">
                    <a:moveTo>
                      <a:pt x="61" y="0"/>
                    </a:moveTo>
                    <a:cubicBezTo>
                      <a:pt x="31" y="0"/>
                      <a:pt x="0" y="0"/>
                      <a:pt x="0" y="31"/>
                    </a:cubicBezTo>
                    <a:lnTo>
                      <a:pt x="0" y="183"/>
                    </a:lnTo>
                    <a:lnTo>
                      <a:pt x="0" y="243"/>
                    </a:lnTo>
                    <a:cubicBezTo>
                      <a:pt x="0" y="274"/>
                      <a:pt x="0" y="304"/>
                      <a:pt x="31" y="304"/>
                    </a:cubicBezTo>
                    <a:cubicBezTo>
                      <a:pt x="31" y="319"/>
                      <a:pt x="46" y="327"/>
                      <a:pt x="61" y="327"/>
                    </a:cubicBezTo>
                    <a:cubicBezTo>
                      <a:pt x="76" y="327"/>
                      <a:pt x="91" y="319"/>
                      <a:pt x="91" y="304"/>
                    </a:cubicBezTo>
                    <a:cubicBezTo>
                      <a:pt x="122" y="304"/>
                      <a:pt x="122" y="274"/>
                      <a:pt x="122" y="243"/>
                    </a:cubicBezTo>
                    <a:lnTo>
                      <a:pt x="122" y="183"/>
                    </a:lnTo>
                    <a:lnTo>
                      <a:pt x="122" y="31"/>
                    </a:lnTo>
                    <a:cubicBezTo>
                      <a:pt x="122" y="0"/>
                      <a:pt x="9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8"/>
              <p:cNvSpPr/>
              <p:nvPr/>
            </p:nvSpPr>
            <p:spPr>
              <a:xfrm>
                <a:off x="9364425" y="6287300"/>
                <a:ext cx="3825" cy="10975"/>
              </a:xfrm>
              <a:custGeom>
                <a:avLst/>
                <a:gdLst/>
                <a:ahLst/>
                <a:cxnLst/>
                <a:rect l="l" t="t" r="r" b="b"/>
                <a:pathLst>
                  <a:path w="153" h="439" extrusionOk="0">
                    <a:moveTo>
                      <a:pt x="82" y="1"/>
                    </a:moveTo>
                    <a:cubicBezTo>
                      <a:pt x="76" y="1"/>
                      <a:pt x="70" y="4"/>
                      <a:pt x="61" y="13"/>
                    </a:cubicBezTo>
                    <a:cubicBezTo>
                      <a:pt x="31" y="13"/>
                      <a:pt x="0" y="13"/>
                      <a:pt x="0" y="44"/>
                    </a:cubicBezTo>
                    <a:cubicBezTo>
                      <a:pt x="0" y="104"/>
                      <a:pt x="0" y="165"/>
                      <a:pt x="0" y="226"/>
                    </a:cubicBezTo>
                    <a:cubicBezTo>
                      <a:pt x="0" y="287"/>
                      <a:pt x="0" y="347"/>
                      <a:pt x="31" y="408"/>
                    </a:cubicBezTo>
                    <a:cubicBezTo>
                      <a:pt x="31" y="439"/>
                      <a:pt x="61" y="439"/>
                      <a:pt x="92" y="439"/>
                    </a:cubicBezTo>
                    <a:cubicBezTo>
                      <a:pt x="92" y="439"/>
                      <a:pt x="122" y="439"/>
                      <a:pt x="122" y="408"/>
                    </a:cubicBezTo>
                    <a:cubicBezTo>
                      <a:pt x="152" y="347"/>
                      <a:pt x="122" y="287"/>
                      <a:pt x="122" y="226"/>
                    </a:cubicBezTo>
                    <a:cubicBezTo>
                      <a:pt x="122" y="165"/>
                      <a:pt x="122" y="104"/>
                      <a:pt x="122" y="44"/>
                    </a:cubicBezTo>
                    <a:cubicBezTo>
                      <a:pt x="100" y="22"/>
                      <a:pt x="94"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8"/>
              <p:cNvSpPr/>
              <p:nvPr/>
            </p:nvSpPr>
            <p:spPr>
              <a:xfrm>
                <a:off x="9374300" y="6287050"/>
                <a:ext cx="4575" cy="11050"/>
              </a:xfrm>
              <a:custGeom>
                <a:avLst/>
                <a:gdLst/>
                <a:ahLst/>
                <a:cxnLst/>
                <a:rect l="l" t="t" r="r" b="b"/>
                <a:pathLst>
                  <a:path w="183" h="442" extrusionOk="0">
                    <a:moveTo>
                      <a:pt x="77" y="0"/>
                    </a:moveTo>
                    <a:cubicBezTo>
                      <a:pt x="61" y="0"/>
                      <a:pt x="46" y="8"/>
                      <a:pt x="31" y="23"/>
                    </a:cubicBezTo>
                    <a:cubicBezTo>
                      <a:pt x="1" y="23"/>
                      <a:pt x="1" y="54"/>
                      <a:pt x="1" y="84"/>
                    </a:cubicBezTo>
                    <a:cubicBezTo>
                      <a:pt x="31" y="114"/>
                      <a:pt x="31" y="145"/>
                      <a:pt x="31" y="175"/>
                    </a:cubicBezTo>
                    <a:cubicBezTo>
                      <a:pt x="31" y="206"/>
                      <a:pt x="61" y="236"/>
                      <a:pt x="61" y="266"/>
                    </a:cubicBezTo>
                    <a:cubicBezTo>
                      <a:pt x="61" y="266"/>
                      <a:pt x="61" y="297"/>
                      <a:pt x="61" y="297"/>
                    </a:cubicBezTo>
                    <a:lnTo>
                      <a:pt x="61" y="327"/>
                    </a:lnTo>
                    <a:cubicBezTo>
                      <a:pt x="61" y="357"/>
                      <a:pt x="61" y="357"/>
                      <a:pt x="61" y="357"/>
                    </a:cubicBezTo>
                    <a:cubicBezTo>
                      <a:pt x="61" y="388"/>
                      <a:pt x="92" y="418"/>
                      <a:pt x="92" y="418"/>
                    </a:cubicBezTo>
                    <a:cubicBezTo>
                      <a:pt x="92" y="433"/>
                      <a:pt x="107" y="441"/>
                      <a:pt x="122" y="441"/>
                    </a:cubicBezTo>
                    <a:cubicBezTo>
                      <a:pt x="137" y="441"/>
                      <a:pt x="153" y="433"/>
                      <a:pt x="153" y="418"/>
                    </a:cubicBezTo>
                    <a:cubicBezTo>
                      <a:pt x="153" y="418"/>
                      <a:pt x="183" y="388"/>
                      <a:pt x="183" y="388"/>
                    </a:cubicBezTo>
                    <a:cubicBezTo>
                      <a:pt x="183" y="357"/>
                      <a:pt x="183" y="357"/>
                      <a:pt x="183" y="327"/>
                    </a:cubicBezTo>
                    <a:cubicBezTo>
                      <a:pt x="183" y="297"/>
                      <a:pt x="183" y="266"/>
                      <a:pt x="183" y="236"/>
                    </a:cubicBezTo>
                    <a:cubicBezTo>
                      <a:pt x="153" y="145"/>
                      <a:pt x="153" y="84"/>
                      <a:pt x="122" y="23"/>
                    </a:cubicBezTo>
                    <a:cubicBezTo>
                      <a:pt x="107" y="8"/>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8"/>
              <p:cNvSpPr/>
              <p:nvPr/>
            </p:nvSpPr>
            <p:spPr>
              <a:xfrm>
                <a:off x="9390250" y="6282750"/>
                <a:ext cx="4600" cy="12500"/>
              </a:xfrm>
              <a:custGeom>
                <a:avLst/>
                <a:gdLst/>
                <a:ahLst/>
                <a:cxnLst/>
                <a:rect l="l" t="t" r="r" b="b"/>
                <a:pathLst>
                  <a:path w="184" h="500" extrusionOk="0">
                    <a:moveTo>
                      <a:pt x="94" y="0"/>
                    </a:moveTo>
                    <a:cubicBezTo>
                      <a:pt x="82" y="0"/>
                      <a:pt x="71" y="4"/>
                      <a:pt x="62" y="13"/>
                    </a:cubicBezTo>
                    <a:cubicBezTo>
                      <a:pt x="31" y="13"/>
                      <a:pt x="1" y="43"/>
                      <a:pt x="31" y="104"/>
                    </a:cubicBezTo>
                    <a:cubicBezTo>
                      <a:pt x="31" y="134"/>
                      <a:pt x="31" y="165"/>
                      <a:pt x="31" y="195"/>
                    </a:cubicBezTo>
                    <a:cubicBezTo>
                      <a:pt x="31" y="195"/>
                      <a:pt x="31" y="226"/>
                      <a:pt x="31" y="226"/>
                    </a:cubicBezTo>
                    <a:lnTo>
                      <a:pt x="31" y="256"/>
                    </a:lnTo>
                    <a:cubicBezTo>
                      <a:pt x="62" y="317"/>
                      <a:pt x="31" y="408"/>
                      <a:pt x="62" y="469"/>
                    </a:cubicBezTo>
                    <a:cubicBezTo>
                      <a:pt x="62" y="499"/>
                      <a:pt x="92" y="499"/>
                      <a:pt x="122" y="499"/>
                    </a:cubicBezTo>
                    <a:cubicBezTo>
                      <a:pt x="153" y="499"/>
                      <a:pt x="153" y="499"/>
                      <a:pt x="183" y="469"/>
                    </a:cubicBezTo>
                    <a:cubicBezTo>
                      <a:pt x="183" y="408"/>
                      <a:pt x="183" y="317"/>
                      <a:pt x="183" y="256"/>
                    </a:cubicBezTo>
                    <a:cubicBezTo>
                      <a:pt x="183" y="195"/>
                      <a:pt x="153" y="134"/>
                      <a:pt x="153" y="43"/>
                    </a:cubicBezTo>
                    <a:cubicBezTo>
                      <a:pt x="153" y="22"/>
                      <a:pt x="122"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8"/>
              <p:cNvSpPr/>
              <p:nvPr/>
            </p:nvSpPr>
            <p:spPr>
              <a:xfrm>
                <a:off x="9409250" y="6281525"/>
                <a:ext cx="3075" cy="12775"/>
              </a:xfrm>
              <a:custGeom>
                <a:avLst/>
                <a:gdLst/>
                <a:ahLst/>
                <a:cxnLst/>
                <a:rect l="l" t="t" r="r" b="b"/>
                <a:pathLst>
                  <a:path w="123" h="511" extrusionOk="0">
                    <a:moveTo>
                      <a:pt x="62" y="1"/>
                    </a:moveTo>
                    <a:cubicBezTo>
                      <a:pt x="31" y="1"/>
                      <a:pt x="1" y="31"/>
                      <a:pt x="1" y="62"/>
                    </a:cubicBezTo>
                    <a:cubicBezTo>
                      <a:pt x="1" y="123"/>
                      <a:pt x="1" y="214"/>
                      <a:pt x="1" y="275"/>
                    </a:cubicBezTo>
                    <a:lnTo>
                      <a:pt x="1" y="396"/>
                    </a:lnTo>
                    <a:cubicBezTo>
                      <a:pt x="31" y="427"/>
                      <a:pt x="31" y="487"/>
                      <a:pt x="62" y="487"/>
                    </a:cubicBezTo>
                    <a:cubicBezTo>
                      <a:pt x="62" y="502"/>
                      <a:pt x="69" y="510"/>
                      <a:pt x="77" y="510"/>
                    </a:cubicBezTo>
                    <a:cubicBezTo>
                      <a:pt x="84" y="510"/>
                      <a:pt x="92" y="502"/>
                      <a:pt x="92" y="487"/>
                    </a:cubicBezTo>
                    <a:cubicBezTo>
                      <a:pt x="122" y="457"/>
                      <a:pt x="122" y="427"/>
                      <a:pt x="122" y="396"/>
                    </a:cubicBezTo>
                    <a:cubicBezTo>
                      <a:pt x="122" y="335"/>
                      <a:pt x="92" y="305"/>
                      <a:pt x="92" y="275"/>
                    </a:cubicBezTo>
                    <a:cubicBezTo>
                      <a:pt x="92" y="214"/>
                      <a:pt x="92" y="123"/>
                      <a:pt x="122" y="62"/>
                    </a:cubicBezTo>
                    <a:cubicBezTo>
                      <a:pt x="122" y="3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8"/>
              <p:cNvSpPr/>
              <p:nvPr/>
            </p:nvSpPr>
            <p:spPr>
              <a:xfrm>
                <a:off x="9421425" y="6286850"/>
                <a:ext cx="3050" cy="7625"/>
              </a:xfrm>
              <a:custGeom>
                <a:avLst/>
                <a:gdLst/>
                <a:ahLst/>
                <a:cxnLst/>
                <a:rect l="l" t="t" r="r" b="b"/>
                <a:pathLst>
                  <a:path w="122" h="305" extrusionOk="0">
                    <a:moveTo>
                      <a:pt x="61" y="1"/>
                    </a:moveTo>
                    <a:cubicBezTo>
                      <a:pt x="30" y="1"/>
                      <a:pt x="0" y="31"/>
                      <a:pt x="0" y="31"/>
                    </a:cubicBezTo>
                    <a:cubicBezTo>
                      <a:pt x="0" y="31"/>
                      <a:pt x="0" y="62"/>
                      <a:pt x="0" y="62"/>
                    </a:cubicBezTo>
                    <a:cubicBezTo>
                      <a:pt x="0" y="122"/>
                      <a:pt x="0" y="153"/>
                      <a:pt x="0" y="183"/>
                    </a:cubicBezTo>
                    <a:cubicBezTo>
                      <a:pt x="0" y="214"/>
                      <a:pt x="0" y="214"/>
                      <a:pt x="0" y="244"/>
                    </a:cubicBezTo>
                    <a:cubicBezTo>
                      <a:pt x="30" y="274"/>
                      <a:pt x="30" y="305"/>
                      <a:pt x="61" y="305"/>
                    </a:cubicBezTo>
                    <a:cubicBezTo>
                      <a:pt x="91" y="305"/>
                      <a:pt x="91" y="305"/>
                      <a:pt x="122" y="274"/>
                    </a:cubicBezTo>
                    <a:cubicBezTo>
                      <a:pt x="122" y="244"/>
                      <a:pt x="122" y="244"/>
                      <a:pt x="122" y="214"/>
                    </a:cubicBezTo>
                    <a:cubicBezTo>
                      <a:pt x="122" y="214"/>
                      <a:pt x="122" y="214"/>
                      <a:pt x="122" y="183"/>
                    </a:cubicBezTo>
                    <a:cubicBezTo>
                      <a:pt x="91" y="183"/>
                      <a:pt x="91" y="153"/>
                      <a:pt x="91" y="122"/>
                    </a:cubicBezTo>
                    <a:cubicBezTo>
                      <a:pt x="91" y="102"/>
                      <a:pt x="91" y="82"/>
                      <a:pt x="91" y="62"/>
                    </a:cubicBezTo>
                    <a:cubicBezTo>
                      <a:pt x="91" y="62"/>
                      <a:pt x="91" y="31"/>
                      <a:pt x="91" y="31"/>
                    </a:cubicBezTo>
                    <a:cubicBezTo>
                      <a:pt x="91" y="31"/>
                      <a:pt x="61"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8"/>
              <p:cNvSpPr/>
              <p:nvPr/>
            </p:nvSpPr>
            <p:spPr>
              <a:xfrm>
                <a:off x="9434325" y="6288375"/>
                <a:ext cx="3825" cy="9150"/>
              </a:xfrm>
              <a:custGeom>
                <a:avLst/>
                <a:gdLst/>
                <a:ahLst/>
                <a:cxnLst/>
                <a:rect l="l" t="t" r="r" b="b"/>
                <a:pathLst>
                  <a:path w="153" h="366" extrusionOk="0">
                    <a:moveTo>
                      <a:pt x="62" y="1"/>
                    </a:moveTo>
                    <a:cubicBezTo>
                      <a:pt x="31" y="31"/>
                      <a:pt x="1" y="31"/>
                      <a:pt x="31" y="61"/>
                    </a:cubicBezTo>
                    <a:cubicBezTo>
                      <a:pt x="31" y="122"/>
                      <a:pt x="31" y="153"/>
                      <a:pt x="31" y="213"/>
                    </a:cubicBezTo>
                    <a:cubicBezTo>
                      <a:pt x="31" y="213"/>
                      <a:pt x="31" y="244"/>
                      <a:pt x="31" y="274"/>
                    </a:cubicBezTo>
                    <a:cubicBezTo>
                      <a:pt x="31" y="304"/>
                      <a:pt x="31" y="304"/>
                      <a:pt x="62" y="304"/>
                    </a:cubicBezTo>
                    <a:cubicBezTo>
                      <a:pt x="62" y="335"/>
                      <a:pt x="62" y="335"/>
                      <a:pt x="92" y="365"/>
                    </a:cubicBezTo>
                    <a:cubicBezTo>
                      <a:pt x="92" y="365"/>
                      <a:pt x="122" y="365"/>
                      <a:pt x="122" y="335"/>
                    </a:cubicBezTo>
                    <a:cubicBezTo>
                      <a:pt x="153" y="335"/>
                      <a:pt x="153" y="304"/>
                      <a:pt x="153" y="304"/>
                    </a:cubicBezTo>
                    <a:lnTo>
                      <a:pt x="153" y="274"/>
                    </a:lnTo>
                    <a:cubicBezTo>
                      <a:pt x="153" y="244"/>
                      <a:pt x="153" y="213"/>
                      <a:pt x="153" y="213"/>
                    </a:cubicBezTo>
                    <a:cubicBezTo>
                      <a:pt x="153" y="153"/>
                      <a:pt x="122" y="122"/>
                      <a:pt x="122" y="61"/>
                    </a:cubicBezTo>
                    <a:cubicBezTo>
                      <a:pt x="122" y="61"/>
                      <a:pt x="122" y="31"/>
                      <a:pt x="122" y="31"/>
                    </a:cubicBezTo>
                    <a:cubicBezTo>
                      <a:pt x="92" y="3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8"/>
              <p:cNvSpPr/>
              <p:nvPr/>
            </p:nvSpPr>
            <p:spPr>
              <a:xfrm>
                <a:off x="9446500" y="6295225"/>
                <a:ext cx="3050" cy="4575"/>
              </a:xfrm>
              <a:custGeom>
                <a:avLst/>
                <a:gdLst/>
                <a:ahLst/>
                <a:cxnLst/>
                <a:rect l="l" t="t" r="r" b="b"/>
                <a:pathLst>
                  <a:path w="122" h="183" extrusionOk="0">
                    <a:moveTo>
                      <a:pt x="31" y="0"/>
                    </a:moveTo>
                    <a:cubicBezTo>
                      <a:pt x="31" y="0"/>
                      <a:pt x="0" y="0"/>
                      <a:pt x="0" y="30"/>
                    </a:cubicBezTo>
                    <a:cubicBezTo>
                      <a:pt x="0" y="30"/>
                      <a:pt x="0" y="61"/>
                      <a:pt x="0" y="61"/>
                    </a:cubicBezTo>
                    <a:cubicBezTo>
                      <a:pt x="0" y="91"/>
                      <a:pt x="0" y="91"/>
                      <a:pt x="0" y="91"/>
                    </a:cubicBezTo>
                    <a:cubicBezTo>
                      <a:pt x="0" y="91"/>
                      <a:pt x="0" y="91"/>
                      <a:pt x="0" y="122"/>
                    </a:cubicBezTo>
                    <a:lnTo>
                      <a:pt x="31" y="122"/>
                    </a:lnTo>
                    <a:lnTo>
                      <a:pt x="31" y="152"/>
                    </a:lnTo>
                    <a:cubicBezTo>
                      <a:pt x="31" y="182"/>
                      <a:pt x="61" y="182"/>
                      <a:pt x="61" y="182"/>
                    </a:cubicBezTo>
                    <a:lnTo>
                      <a:pt x="91" y="182"/>
                    </a:lnTo>
                    <a:cubicBezTo>
                      <a:pt x="91" y="182"/>
                      <a:pt x="122" y="182"/>
                      <a:pt x="122" y="152"/>
                    </a:cubicBezTo>
                    <a:cubicBezTo>
                      <a:pt x="122" y="152"/>
                      <a:pt x="122" y="152"/>
                      <a:pt x="122" y="122"/>
                    </a:cubicBezTo>
                    <a:cubicBezTo>
                      <a:pt x="122" y="91"/>
                      <a:pt x="122" y="91"/>
                      <a:pt x="122" y="91"/>
                    </a:cubicBezTo>
                    <a:cubicBezTo>
                      <a:pt x="122" y="91"/>
                      <a:pt x="122" y="91"/>
                      <a:pt x="122" y="61"/>
                    </a:cubicBezTo>
                    <a:cubicBezTo>
                      <a:pt x="91" y="61"/>
                      <a:pt x="91" y="30"/>
                      <a:pt x="91" y="30"/>
                    </a:cubicBezTo>
                    <a:cubicBezTo>
                      <a:pt x="91" y="30"/>
                      <a:pt x="9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8"/>
              <p:cNvSpPr/>
              <p:nvPr/>
            </p:nvSpPr>
            <p:spPr>
              <a:xfrm>
                <a:off x="9457125" y="6298250"/>
                <a:ext cx="4600" cy="4600"/>
              </a:xfrm>
              <a:custGeom>
                <a:avLst/>
                <a:gdLst/>
                <a:ahLst/>
                <a:cxnLst/>
                <a:rect l="l" t="t" r="r" b="b"/>
                <a:pathLst>
                  <a:path w="184" h="184" extrusionOk="0">
                    <a:moveTo>
                      <a:pt x="31" y="1"/>
                    </a:moveTo>
                    <a:cubicBezTo>
                      <a:pt x="31" y="31"/>
                      <a:pt x="1" y="31"/>
                      <a:pt x="1" y="61"/>
                    </a:cubicBezTo>
                    <a:lnTo>
                      <a:pt x="31" y="61"/>
                    </a:lnTo>
                    <a:cubicBezTo>
                      <a:pt x="1" y="92"/>
                      <a:pt x="31" y="92"/>
                      <a:pt x="31" y="92"/>
                    </a:cubicBezTo>
                    <a:cubicBezTo>
                      <a:pt x="31" y="122"/>
                      <a:pt x="61" y="122"/>
                      <a:pt x="61" y="122"/>
                    </a:cubicBezTo>
                    <a:cubicBezTo>
                      <a:pt x="61" y="153"/>
                      <a:pt x="61" y="153"/>
                      <a:pt x="92" y="153"/>
                    </a:cubicBezTo>
                    <a:lnTo>
                      <a:pt x="122" y="153"/>
                    </a:lnTo>
                    <a:cubicBezTo>
                      <a:pt x="122" y="153"/>
                      <a:pt x="122" y="153"/>
                      <a:pt x="122" y="183"/>
                    </a:cubicBezTo>
                    <a:lnTo>
                      <a:pt x="153" y="183"/>
                    </a:lnTo>
                    <a:cubicBezTo>
                      <a:pt x="153" y="153"/>
                      <a:pt x="153" y="153"/>
                      <a:pt x="183" y="153"/>
                    </a:cubicBezTo>
                    <a:cubicBezTo>
                      <a:pt x="183" y="122"/>
                      <a:pt x="183" y="122"/>
                      <a:pt x="183" y="122"/>
                    </a:cubicBezTo>
                    <a:cubicBezTo>
                      <a:pt x="183" y="122"/>
                      <a:pt x="183" y="92"/>
                      <a:pt x="183" y="92"/>
                    </a:cubicBezTo>
                    <a:cubicBezTo>
                      <a:pt x="153" y="92"/>
                      <a:pt x="153" y="92"/>
                      <a:pt x="153" y="61"/>
                    </a:cubicBezTo>
                    <a:cubicBezTo>
                      <a:pt x="122" y="31"/>
                      <a:pt x="122" y="3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8"/>
              <p:cNvSpPr/>
              <p:nvPr/>
            </p:nvSpPr>
            <p:spPr>
              <a:xfrm>
                <a:off x="9156975" y="67686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8"/>
              <p:cNvSpPr/>
              <p:nvPr/>
            </p:nvSpPr>
            <p:spPr>
              <a:xfrm>
                <a:off x="9198775" y="6974550"/>
                <a:ext cx="6100" cy="9475"/>
              </a:xfrm>
              <a:custGeom>
                <a:avLst/>
                <a:gdLst/>
                <a:ahLst/>
                <a:cxnLst/>
                <a:rect l="l" t="t" r="r" b="b"/>
                <a:pathLst>
                  <a:path w="244" h="379" extrusionOk="0">
                    <a:moveTo>
                      <a:pt x="213" y="1"/>
                    </a:moveTo>
                    <a:cubicBezTo>
                      <a:pt x="183" y="1"/>
                      <a:pt x="122" y="1"/>
                      <a:pt x="91" y="31"/>
                    </a:cubicBezTo>
                    <a:cubicBezTo>
                      <a:pt x="61" y="62"/>
                      <a:pt x="31" y="122"/>
                      <a:pt x="0" y="183"/>
                    </a:cubicBezTo>
                    <a:cubicBezTo>
                      <a:pt x="0" y="214"/>
                      <a:pt x="0" y="244"/>
                      <a:pt x="0" y="274"/>
                    </a:cubicBezTo>
                    <a:cubicBezTo>
                      <a:pt x="0" y="305"/>
                      <a:pt x="31" y="335"/>
                      <a:pt x="61" y="365"/>
                    </a:cubicBezTo>
                    <a:cubicBezTo>
                      <a:pt x="61" y="374"/>
                      <a:pt x="66" y="378"/>
                      <a:pt x="74" y="378"/>
                    </a:cubicBezTo>
                    <a:cubicBezTo>
                      <a:pt x="91" y="378"/>
                      <a:pt x="122" y="357"/>
                      <a:pt x="122" y="335"/>
                    </a:cubicBezTo>
                    <a:cubicBezTo>
                      <a:pt x="122" y="335"/>
                      <a:pt x="152" y="335"/>
                      <a:pt x="152" y="305"/>
                    </a:cubicBezTo>
                    <a:cubicBezTo>
                      <a:pt x="152" y="274"/>
                      <a:pt x="152" y="274"/>
                      <a:pt x="152" y="274"/>
                    </a:cubicBezTo>
                    <a:cubicBezTo>
                      <a:pt x="152" y="244"/>
                      <a:pt x="152" y="244"/>
                      <a:pt x="152" y="244"/>
                    </a:cubicBezTo>
                    <a:cubicBezTo>
                      <a:pt x="152" y="244"/>
                      <a:pt x="152" y="214"/>
                      <a:pt x="183" y="183"/>
                    </a:cubicBezTo>
                    <a:lnTo>
                      <a:pt x="152" y="183"/>
                    </a:lnTo>
                    <a:cubicBezTo>
                      <a:pt x="183" y="183"/>
                      <a:pt x="183" y="153"/>
                      <a:pt x="213" y="122"/>
                    </a:cubicBezTo>
                    <a:cubicBezTo>
                      <a:pt x="243" y="92"/>
                      <a:pt x="243" y="3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8"/>
              <p:cNvSpPr/>
              <p:nvPr/>
            </p:nvSpPr>
            <p:spPr>
              <a:xfrm>
                <a:off x="9213975" y="6976075"/>
                <a:ext cx="4575" cy="15975"/>
              </a:xfrm>
              <a:custGeom>
                <a:avLst/>
                <a:gdLst/>
                <a:ahLst/>
                <a:cxnLst/>
                <a:rect l="l" t="t" r="r" b="b"/>
                <a:pathLst>
                  <a:path w="183" h="639" extrusionOk="0">
                    <a:moveTo>
                      <a:pt x="91" y="1"/>
                    </a:moveTo>
                    <a:cubicBezTo>
                      <a:pt x="61" y="31"/>
                      <a:pt x="30" y="61"/>
                      <a:pt x="30" y="92"/>
                    </a:cubicBezTo>
                    <a:cubicBezTo>
                      <a:pt x="61" y="183"/>
                      <a:pt x="61" y="274"/>
                      <a:pt x="30" y="365"/>
                    </a:cubicBezTo>
                    <a:cubicBezTo>
                      <a:pt x="30" y="426"/>
                      <a:pt x="30" y="456"/>
                      <a:pt x="0" y="487"/>
                    </a:cubicBezTo>
                    <a:cubicBezTo>
                      <a:pt x="0" y="517"/>
                      <a:pt x="0" y="548"/>
                      <a:pt x="0" y="578"/>
                    </a:cubicBezTo>
                    <a:cubicBezTo>
                      <a:pt x="0" y="608"/>
                      <a:pt x="30" y="639"/>
                      <a:pt x="61" y="639"/>
                    </a:cubicBezTo>
                    <a:cubicBezTo>
                      <a:pt x="122" y="639"/>
                      <a:pt x="152" y="548"/>
                      <a:pt x="152" y="517"/>
                    </a:cubicBezTo>
                    <a:cubicBezTo>
                      <a:pt x="152" y="456"/>
                      <a:pt x="182" y="396"/>
                      <a:pt x="182" y="365"/>
                    </a:cubicBezTo>
                    <a:cubicBezTo>
                      <a:pt x="182" y="274"/>
                      <a:pt x="182" y="153"/>
                      <a:pt x="152" y="61"/>
                    </a:cubicBezTo>
                    <a:cubicBezTo>
                      <a:pt x="152" y="31"/>
                      <a:pt x="12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8"/>
              <p:cNvSpPr/>
              <p:nvPr/>
            </p:nvSpPr>
            <p:spPr>
              <a:xfrm>
                <a:off x="9233725" y="6976075"/>
                <a:ext cx="5350" cy="17250"/>
              </a:xfrm>
              <a:custGeom>
                <a:avLst/>
                <a:gdLst/>
                <a:ahLst/>
                <a:cxnLst/>
                <a:rect l="l" t="t" r="r" b="b"/>
                <a:pathLst>
                  <a:path w="214" h="690" extrusionOk="0">
                    <a:moveTo>
                      <a:pt x="92" y="1"/>
                    </a:moveTo>
                    <a:cubicBezTo>
                      <a:pt x="61" y="1"/>
                      <a:pt x="0" y="31"/>
                      <a:pt x="0" y="92"/>
                    </a:cubicBezTo>
                    <a:cubicBezTo>
                      <a:pt x="31" y="183"/>
                      <a:pt x="31" y="274"/>
                      <a:pt x="31" y="365"/>
                    </a:cubicBezTo>
                    <a:cubicBezTo>
                      <a:pt x="61" y="426"/>
                      <a:pt x="61" y="456"/>
                      <a:pt x="61" y="517"/>
                    </a:cubicBezTo>
                    <a:cubicBezTo>
                      <a:pt x="61" y="578"/>
                      <a:pt x="61" y="608"/>
                      <a:pt x="92" y="669"/>
                    </a:cubicBezTo>
                    <a:cubicBezTo>
                      <a:pt x="104" y="682"/>
                      <a:pt x="122" y="689"/>
                      <a:pt x="141" y="689"/>
                    </a:cubicBezTo>
                    <a:cubicBezTo>
                      <a:pt x="167" y="689"/>
                      <a:pt x="195" y="674"/>
                      <a:pt x="213" y="639"/>
                    </a:cubicBezTo>
                    <a:cubicBezTo>
                      <a:pt x="213" y="608"/>
                      <a:pt x="213" y="548"/>
                      <a:pt x="213" y="487"/>
                    </a:cubicBezTo>
                    <a:cubicBezTo>
                      <a:pt x="213" y="456"/>
                      <a:pt x="183" y="396"/>
                      <a:pt x="183" y="365"/>
                    </a:cubicBezTo>
                    <a:lnTo>
                      <a:pt x="152" y="61"/>
                    </a:lnTo>
                    <a:cubicBezTo>
                      <a:pt x="152" y="31"/>
                      <a:pt x="122"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8"/>
              <p:cNvSpPr/>
              <p:nvPr/>
            </p:nvSpPr>
            <p:spPr>
              <a:xfrm>
                <a:off x="9255750" y="6982150"/>
                <a:ext cx="3825" cy="14850"/>
              </a:xfrm>
              <a:custGeom>
                <a:avLst/>
                <a:gdLst/>
                <a:ahLst/>
                <a:cxnLst/>
                <a:rect l="l" t="t" r="r" b="b"/>
                <a:pathLst>
                  <a:path w="153" h="594" extrusionOk="0">
                    <a:moveTo>
                      <a:pt x="92" y="1"/>
                    </a:moveTo>
                    <a:cubicBezTo>
                      <a:pt x="31" y="31"/>
                      <a:pt x="1" y="61"/>
                      <a:pt x="1" y="92"/>
                    </a:cubicBezTo>
                    <a:lnTo>
                      <a:pt x="1" y="305"/>
                    </a:lnTo>
                    <a:cubicBezTo>
                      <a:pt x="1" y="396"/>
                      <a:pt x="1" y="457"/>
                      <a:pt x="31" y="548"/>
                    </a:cubicBezTo>
                    <a:cubicBezTo>
                      <a:pt x="31" y="578"/>
                      <a:pt x="54" y="593"/>
                      <a:pt x="81" y="593"/>
                    </a:cubicBezTo>
                    <a:cubicBezTo>
                      <a:pt x="107" y="593"/>
                      <a:pt x="138" y="578"/>
                      <a:pt x="153" y="548"/>
                    </a:cubicBezTo>
                    <a:cubicBezTo>
                      <a:pt x="153" y="457"/>
                      <a:pt x="153" y="396"/>
                      <a:pt x="153" y="305"/>
                    </a:cubicBezTo>
                    <a:lnTo>
                      <a:pt x="153" y="92"/>
                    </a:lnTo>
                    <a:cubicBezTo>
                      <a:pt x="153" y="61"/>
                      <a:pt x="122"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8"/>
              <p:cNvSpPr/>
              <p:nvPr/>
            </p:nvSpPr>
            <p:spPr>
              <a:xfrm>
                <a:off x="9279325" y="6975125"/>
                <a:ext cx="4575" cy="19775"/>
              </a:xfrm>
              <a:custGeom>
                <a:avLst/>
                <a:gdLst/>
                <a:ahLst/>
                <a:cxnLst/>
                <a:rect l="l" t="t" r="r" b="b"/>
                <a:pathLst>
                  <a:path w="183" h="791" extrusionOk="0">
                    <a:moveTo>
                      <a:pt x="91" y="1"/>
                    </a:moveTo>
                    <a:cubicBezTo>
                      <a:pt x="61" y="1"/>
                      <a:pt x="30" y="23"/>
                      <a:pt x="30" y="69"/>
                    </a:cubicBezTo>
                    <a:cubicBezTo>
                      <a:pt x="30" y="191"/>
                      <a:pt x="30" y="312"/>
                      <a:pt x="30" y="403"/>
                    </a:cubicBezTo>
                    <a:cubicBezTo>
                      <a:pt x="30" y="525"/>
                      <a:pt x="0" y="677"/>
                      <a:pt x="61" y="768"/>
                    </a:cubicBezTo>
                    <a:cubicBezTo>
                      <a:pt x="61" y="783"/>
                      <a:pt x="76" y="791"/>
                      <a:pt x="91" y="791"/>
                    </a:cubicBezTo>
                    <a:cubicBezTo>
                      <a:pt x="106" y="791"/>
                      <a:pt x="122" y="783"/>
                      <a:pt x="122" y="768"/>
                    </a:cubicBezTo>
                    <a:cubicBezTo>
                      <a:pt x="182" y="677"/>
                      <a:pt x="152" y="525"/>
                      <a:pt x="152" y="403"/>
                    </a:cubicBezTo>
                    <a:cubicBezTo>
                      <a:pt x="152" y="282"/>
                      <a:pt x="152" y="160"/>
                      <a:pt x="152" y="69"/>
                    </a:cubicBezTo>
                    <a:cubicBezTo>
                      <a:pt x="152" y="23"/>
                      <a:pt x="12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8"/>
              <p:cNvSpPr/>
              <p:nvPr/>
            </p:nvSpPr>
            <p:spPr>
              <a:xfrm>
                <a:off x="9299825" y="6975125"/>
                <a:ext cx="6875" cy="26550"/>
              </a:xfrm>
              <a:custGeom>
                <a:avLst/>
                <a:gdLst/>
                <a:ahLst/>
                <a:cxnLst/>
                <a:rect l="l" t="t" r="r" b="b"/>
                <a:pathLst>
                  <a:path w="275" h="1062" extrusionOk="0">
                    <a:moveTo>
                      <a:pt x="214" y="1"/>
                    </a:moveTo>
                    <a:cubicBezTo>
                      <a:pt x="183" y="1"/>
                      <a:pt x="153" y="23"/>
                      <a:pt x="153" y="69"/>
                    </a:cubicBezTo>
                    <a:cubicBezTo>
                      <a:pt x="153" y="221"/>
                      <a:pt x="122" y="373"/>
                      <a:pt x="92" y="525"/>
                    </a:cubicBezTo>
                    <a:cubicBezTo>
                      <a:pt x="62" y="616"/>
                      <a:pt x="62" y="677"/>
                      <a:pt x="31" y="768"/>
                    </a:cubicBezTo>
                    <a:cubicBezTo>
                      <a:pt x="1" y="859"/>
                      <a:pt x="1" y="920"/>
                      <a:pt x="1" y="1011"/>
                    </a:cubicBezTo>
                    <a:cubicBezTo>
                      <a:pt x="1" y="1047"/>
                      <a:pt x="22" y="1062"/>
                      <a:pt x="45" y="1062"/>
                    </a:cubicBezTo>
                    <a:cubicBezTo>
                      <a:pt x="62" y="1062"/>
                      <a:pt x="79" y="1054"/>
                      <a:pt x="92" y="1042"/>
                    </a:cubicBezTo>
                    <a:cubicBezTo>
                      <a:pt x="153" y="981"/>
                      <a:pt x="153" y="890"/>
                      <a:pt x="183" y="798"/>
                    </a:cubicBezTo>
                    <a:cubicBezTo>
                      <a:pt x="214" y="738"/>
                      <a:pt x="214" y="646"/>
                      <a:pt x="244" y="555"/>
                    </a:cubicBezTo>
                    <a:cubicBezTo>
                      <a:pt x="244" y="403"/>
                      <a:pt x="274" y="221"/>
                      <a:pt x="274" y="69"/>
                    </a:cubicBezTo>
                    <a:cubicBezTo>
                      <a:pt x="274" y="23"/>
                      <a:pt x="244" y="1"/>
                      <a:pt x="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8"/>
              <p:cNvSpPr/>
              <p:nvPr/>
            </p:nvSpPr>
            <p:spPr>
              <a:xfrm>
                <a:off x="9318825" y="6975125"/>
                <a:ext cx="4600" cy="24850"/>
              </a:xfrm>
              <a:custGeom>
                <a:avLst/>
                <a:gdLst/>
                <a:ahLst/>
                <a:cxnLst/>
                <a:rect l="l" t="t" r="r" b="b"/>
                <a:pathLst>
                  <a:path w="184" h="994" extrusionOk="0">
                    <a:moveTo>
                      <a:pt x="80" y="1"/>
                    </a:moveTo>
                    <a:cubicBezTo>
                      <a:pt x="54" y="1"/>
                      <a:pt x="31" y="23"/>
                      <a:pt x="31" y="69"/>
                    </a:cubicBezTo>
                    <a:cubicBezTo>
                      <a:pt x="61" y="221"/>
                      <a:pt x="61" y="342"/>
                      <a:pt x="31" y="525"/>
                    </a:cubicBezTo>
                    <a:cubicBezTo>
                      <a:pt x="31" y="586"/>
                      <a:pt x="31" y="646"/>
                      <a:pt x="31" y="738"/>
                    </a:cubicBezTo>
                    <a:cubicBezTo>
                      <a:pt x="1" y="798"/>
                      <a:pt x="1" y="890"/>
                      <a:pt x="1" y="950"/>
                    </a:cubicBezTo>
                    <a:cubicBezTo>
                      <a:pt x="1" y="972"/>
                      <a:pt x="31" y="993"/>
                      <a:pt x="60" y="993"/>
                    </a:cubicBezTo>
                    <a:cubicBezTo>
                      <a:pt x="71" y="993"/>
                      <a:pt x="83" y="990"/>
                      <a:pt x="92" y="981"/>
                    </a:cubicBezTo>
                    <a:cubicBezTo>
                      <a:pt x="122" y="920"/>
                      <a:pt x="122" y="829"/>
                      <a:pt x="153" y="768"/>
                    </a:cubicBezTo>
                    <a:cubicBezTo>
                      <a:pt x="153" y="677"/>
                      <a:pt x="153" y="616"/>
                      <a:pt x="153" y="525"/>
                    </a:cubicBezTo>
                    <a:cubicBezTo>
                      <a:pt x="183" y="373"/>
                      <a:pt x="153" y="221"/>
                      <a:pt x="153" y="69"/>
                    </a:cubicBezTo>
                    <a:cubicBezTo>
                      <a:pt x="137" y="23"/>
                      <a:pt x="107" y="1"/>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8"/>
              <p:cNvSpPr/>
              <p:nvPr/>
            </p:nvSpPr>
            <p:spPr>
              <a:xfrm>
                <a:off x="9338575" y="6973725"/>
                <a:ext cx="7625" cy="29475"/>
              </a:xfrm>
              <a:custGeom>
                <a:avLst/>
                <a:gdLst/>
                <a:ahLst/>
                <a:cxnLst/>
                <a:rect l="l" t="t" r="r" b="b"/>
                <a:pathLst>
                  <a:path w="305" h="1179" extrusionOk="0">
                    <a:moveTo>
                      <a:pt x="243" y="1"/>
                    </a:moveTo>
                    <a:cubicBezTo>
                      <a:pt x="227" y="1"/>
                      <a:pt x="214" y="11"/>
                      <a:pt x="214" y="34"/>
                    </a:cubicBezTo>
                    <a:cubicBezTo>
                      <a:pt x="183" y="216"/>
                      <a:pt x="153" y="398"/>
                      <a:pt x="92" y="581"/>
                    </a:cubicBezTo>
                    <a:cubicBezTo>
                      <a:pt x="92" y="672"/>
                      <a:pt x="62" y="763"/>
                      <a:pt x="62" y="854"/>
                    </a:cubicBezTo>
                    <a:cubicBezTo>
                      <a:pt x="31" y="946"/>
                      <a:pt x="1" y="1037"/>
                      <a:pt x="31" y="1128"/>
                    </a:cubicBezTo>
                    <a:cubicBezTo>
                      <a:pt x="31" y="1164"/>
                      <a:pt x="52" y="1178"/>
                      <a:pt x="76" y="1178"/>
                    </a:cubicBezTo>
                    <a:cubicBezTo>
                      <a:pt x="92" y="1178"/>
                      <a:pt x="110" y="1171"/>
                      <a:pt x="123" y="1158"/>
                    </a:cubicBezTo>
                    <a:cubicBezTo>
                      <a:pt x="153" y="1067"/>
                      <a:pt x="183" y="976"/>
                      <a:pt x="183" y="885"/>
                    </a:cubicBezTo>
                    <a:cubicBezTo>
                      <a:pt x="214" y="794"/>
                      <a:pt x="214" y="702"/>
                      <a:pt x="214" y="611"/>
                    </a:cubicBezTo>
                    <a:cubicBezTo>
                      <a:pt x="244" y="429"/>
                      <a:pt x="275" y="247"/>
                      <a:pt x="305" y="64"/>
                    </a:cubicBezTo>
                    <a:cubicBezTo>
                      <a:pt x="305" y="27"/>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8"/>
              <p:cNvSpPr/>
              <p:nvPr/>
            </p:nvSpPr>
            <p:spPr>
              <a:xfrm>
                <a:off x="9362900" y="6967325"/>
                <a:ext cx="6100" cy="32325"/>
              </a:xfrm>
              <a:custGeom>
                <a:avLst/>
                <a:gdLst/>
                <a:ahLst/>
                <a:cxnLst/>
                <a:rect l="l" t="t" r="r" b="b"/>
                <a:pathLst>
                  <a:path w="244" h="1293" extrusionOk="0">
                    <a:moveTo>
                      <a:pt x="153" y="1"/>
                    </a:moveTo>
                    <a:cubicBezTo>
                      <a:pt x="122" y="1"/>
                      <a:pt x="92" y="16"/>
                      <a:pt x="92" y="47"/>
                    </a:cubicBezTo>
                    <a:cubicBezTo>
                      <a:pt x="122" y="259"/>
                      <a:pt x="92" y="472"/>
                      <a:pt x="61" y="685"/>
                    </a:cubicBezTo>
                    <a:cubicBezTo>
                      <a:pt x="61" y="806"/>
                      <a:pt x="31" y="898"/>
                      <a:pt x="31" y="1019"/>
                    </a:cubicBezTo>
                    <a:lnTo>
                      <a:pt x="1" y="1171"/>
                    </a:lnTo>
                    <a:cubicBezTo>
                      <a:pt x="1" y="1202"/>
                      <a:pt x="1" y="1262"/>
                      <a:pt x="31" y="1293"/>
                    </a:cubicBezTo>
                    <a:lnTo>
                      <a:pt x="61" y="1293"/>
                    </a:lnTo>
                    <a:cubicBezTo>
                      <a:pt x="122" y="1262"/>
                      <a:pt x="122" y="1232"/>
                      <a:pt x="122" y="1171"/>
                    </a:cubicBezTo>
                    <a:cubicBezTo>
                      <a:pt x="153" y="1141"/>
                      <a:pt x="153" y="1080"/>
                      <a:pt x="183" y="1019"/>
                    </a:cubicBezTo>
                    <a:cubicBezTo>
                      <a:pt x="183" y="928"/>
                      <a:pt x="213" y="806"/>
                      <a:pt x="213" y="715"/>
                    </a:cubicBezTo>
                    <a:cubicBezTo>
                      <a:pt x="244" y="472"/>
                      <a:pt x="244" y="259"/>
                      <a:pt x="213" y="47"/>
                    </a:cubicBezTo>
                    <a:cubicBezTo>
                      <a:pt x="213" y="16"/>
                      <a:pt x="183"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8"/>
              <p:cNvSpPr/>
              <p:nvPr/>
            </p:nvSpPr>
            <p:spPr>
              <a:xfrm>
                <a:off x="9385700" y="6952900"/>
                <a:ext cx="6875" cy="45050"/>
              </a:xfrm>
              <a:custGeom>
                <a:avLst/>
                <a:gdLst/>
                <a:ahLst/>
                <a:cxnLst/>
                <a:rect l="l" t="t" r="r" b="b"/>
                <a:pathLst>
                  <a:path w="275" h="1802" extrusionOk="0">
                    <a:moveTo>
                      <a:pt x="198" y="0"/>
                    </a:moveTo>
                    <a:cubicBezTo>
                      <a:pt x="175" y="0"/>
                      <a:pt x="152" y="16"/>
                      <a:pt x="152" y="46"/>
                    </a:cubicBezTo>
                    <a:cubicBezTo>
                      <a:pt x="152" y="350"/>
                      <a:pt x="152" y="654"/>
                      <a:pt x="122" y="928"/>
                    </a:cubicBezTo>
                    <a:cubicBezTo>
                      <a:pt x="122" y="1080"/>
                      <a:pt x="92" y="1231"/>
                      <a:pt x="92" y="1383"/>
                    </a:cubicBezTo>
                    <a:cubicBezTo>
                      <a:pt x="61" y="1505"/>
                      <a:pt x="0" y="1657"/>
                      <a:pt x="61" y="1779"/>
                    </a:cubicBezTo>
                    <a:cubicBezTo>
                      <a:pt x="61" y="1794"/>
                      <a:pt x="69" y="1801"/>
                      <a:pt x="80" y="1801"/>
                    </a:cubicBezTo>
                    <a:cubicBezTo>
                      <a:pt x="92" y="1801"/>
                      <a:pt x="107" y="1794"/>
                      <a:pt x="122" y="1779"/>
                    </a:cubicBezTo>
                    <a:cubicBezTo>
                      <a:pt x="213" y="1687"/>
                      <a:pt x="213" y="1505"/>
                      <a:pt x="213" y="1383"/>
                    </a:cubicBezTo>
                    <a:cubicBezTo>
                      <a:pt x="244" y="1262"/>
                      <a:pt x="244" y="1110"/>
                      <a:pt x="274" y="958"/>
                    </a:cubicBezTo>
                    <a:cubicBezTo>
                      <a:pt x="274" y="654"/>
                      <a:pt x="274" y="350"/>
                      <a:pt x="244" y="46"/>
                    </a:cubicBezTo>
                    <a:cubicBezTo>
                      <a:pt x="244" y="16"/>
                      <a:pt x="221"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8"/>
              <p:cNvSpPr/>
              <p:nvPr/>
            </p:nvSpPr>
            <p:spPr>
              <a:xfrm>
                <a:off x="9408500" y="6948350"/>
                <a:ext cx="6850" cy="46875"/>
              </a:xfrm>
              <a:custGeom>
                <a:avLst/>
                <a:gdLst/>
                <a:ahLst/>
                <a:cxnLst/>
                <a:rect l="l" t="t" r="r" b="b"/>
                <a:pathLst>
                  <a:path w="274" h="1875" extrusionOk="0">
                    <a:moveTo>
                      <a:pt x="171" y="0"/>
                    </a:moveTo>
                    <a:cubicBezTo>
                      <a:pt x="145" y="0"/>
                      <a:pt x="122" y="15"/>
                      <a:pt x="122" y="46"/>
                    </a:cubicBezTo>
                    <a:cubicBezTo>
                      <a:pt x="122" y="350"/>
                      <a:pt x="122" y="654"/>
                      <a:pt x="122" y="927"/>
                    </a:cubicBezTo>
                    <a:cubicBezTo>
                      <a:pt x="92" y="1079"/>
                      <a:pt x="92" y="1231"/>
                      <a:pt x="61" y="1383"/>
                    </a:cubicBezTo>
                    <a:cubicBezTo>
                      <a:pt x="61" y="1535"/>
                      <a:pt x="0" y="1687"/>
                      <a:pt x="0" y="1839"/>
                    </a:cubicBezTo>
                    <a:cubicBezTo>
                      <a:pt x="18" y="1857"/>
                      <a:pt x="46" y="1874"/>
                      <a:pt x="66" y="1874"/>
                    </a:cubicBezTo>
                    <a:cubicBezTo>
                      <a:pt x="81" y="1874"/>
                      <a:pt x="92" y="1865"/>
                      <a:pt x="92" y="1839"/>
                    </a:cubicBezTo>
                    <a:cubicBezTo>
                      <a:pt x="183" y="1717"/>
                      <a:pt x="183" y="1535"/>
                      <a:pt x="213" y="1413"/>
                    </a:cubicBezTo>
                    <a:cubicBezTo>
                      <a:pt x="213" y="1262"/>
                      <a:pt x="244" y="1110"/>
                      <a:pt x="244" y="988"/>
                    </a:cubicBezTo>
                    <a:cubicBezTo>
                      <a:pt x="274" y="684"/>
                      <a:pt x="244" y="350"/>
                      <a:pt x="244" y="46"/>
                    </a:cubicBezTo>
                    <a:cubicBezTo>
                      <a:pt x="228" y="15"/>
                      <a:pt x="19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8"/>
              <p:cNvSpPr/>
              <p:nvPr/>
            </p:nvSpPr>
            <p:spPr>
              <a:xfrm>
                <a:off x="9435100" y="6933975"/>
                <a:ext cx="6850" cy="55100"/>
              </a:xfrm>
              <a:custGeom>
                <a:avLst/>
                <a:gdLst/>
                <a:ahLst/>
                <a:cxnLst/>
                <a:rect l="l" t="t" r="r" b="b"/>
                <a:pathLst>
                  <a:path w="274" h="2204" extrusionOk="0">
                    <a:moveTo>
                      <a:pt x="173" y="1"/>
                    </a:moveTo>
                    <a:cubicBezTo>
                      <a:pt x="146" y="1"/>
                      <a:pt x="122" y="16"/>
                      <a:pt x="122" y="43"/>
                    </a:cubicBezTo>
                    <a:cubicBezTo>
                      <a:pt x="152" y="408"/>
                      <a:pt x="152" y="742"/>
                      <a:pt x="122" y="1107"/>
                    </a:cubicBezTo>
                    <a:cubicBezTo>
                      <a:pt x="122" y="1289"/>
                      <a:pt x="91" y="1472"/>
                      <a:pt x="61" y="1654"/>
                    </a:cubicBezTo>
                    <a:cubicBezTo>
                      <a:pt x="31" y="1806"/>
                      <a:pt x="0" y="1988"/>
                      <a:pt x="0" y="2140"/>
                    </a:cubicBezTo>
                    <a:cubicBezTo>
                      <a:pt x="0" y="2178"/>
                      <a:pt x="35" y="2204"/>
                      <a:pt x="62" y="2204"/>
                    </a:cubicBezTo>
                    <a:cubicBezTo>
                      <a:pt x="78" y="2204"/>
                      <a:pt x="91" y="2194"/>
                      <a:pt x="91" y="2171"/>
                    </a:cubicBezTo>
                    <a:cubicBezTo>
                      <a:pt x="183" y="2019"/>
                      <a:pt x="183" y="1837"/>
                      <a:pt x="213" y="1654"/>
                    </a:cubicBezTo>
                    <a:cubicBezTo>
                      <a:pt x="243" y="1502"/>
                      <a:pt x="243" y="1320"/>
                      <a:pt x="274" y="1137"/>
                    </a:cubicBezTo>
                    <a:cubicBezTo>
                      <a:pt x="274" y="773"/>
                      <a:pt x="274" y="438"/>
                      <a:pt x="243" y="74"/>
                    </a:cubicBezTo>
                    <a:cubicBezTo>
                      <a:pt x="243" y="23"/>
                      <a:pt x="207"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8"/>
              <p:cNvSpPr/>
              <p:nvPr/>
            </p:nvSpPr>
            <p:spPr>
              <a:xfrm>
                <a:off x="9465500" y="6927825"/>
                <a:ext cx="7600" cy="46825"/>
              </a:xfrm>
              <a:custGeom>
                <a:avLst/>
                <a:gdLst/>
                <a:ahLst/>
                <a:cxnLst/>
                <a:rect l="l" t="t" r="r" b="b"/>
                <a:pathLst>
                  <a:path w="304" h="1873" extrusionOk="0">
                    <a:moveTo>
                      <a:pt x="243" y="0"/>
                    </a:moveTo>
                    <a:cubicBezTo>
                      <a:pt x="213" y="0"/>
                      <a:pt x="182" y="16"/>
                      <a:pt x="182" y="46"/>
                    </a:cubicBezTo>
                    <a:cubicBezTo>
                      <a:pt x="182" y="350"/>
                      <a:pt x="182" y="624"/>
                      <a:pt x="152" y="927"/>
                    </a:cubicBezTo>
                    <a:cubicBezTo>
                      <a:pt x="122" y="1079"/>
                      <a:pt x="91" y="1231"/>
                      <a:pt x="61" y="1383"/>
                    </a:cubicBezTo>
                    <a:cubicBezTo>
                      <a:pt x="61" y="1444"/>
                      <a:pt x="61" y="1505"/>
                      <a:pt x="30" y="1566"/>
                    </a:cubicBezTo>
                    <a:cubicBezTo>
                      <a:pt x="0" y="1657"/>
                      <a:pt x="0" y="1718"/>
                      <a:pt x="0" y="1809"/>
                    </a:cubicBezTo>
                    <a:cubicBezTo>
                      <a:pt x="0" y="1847"/>
                      <a:pt x="23" y="1872"/>
                      <a:pt x="48" y="1872"/>
                    </a:cubicBezTo>
                    <a:cubicBezTo>
                      <a:pt x="64" y="1872"/>
                      <a:pt x="80" y="1863"/>
                      <a:pt x="91" y="1839"/>
                    </a:cubicBezTo>
                    <a:cubicBezTo>
                      <a:pt x="122" y="1748"/>
                      <a:pt x="152" y="1687"/>
                      <a:pt x="152" y="1596"/>
                    </a:cubicBezTo>
                    <a:cubicBezTo>
                      <a:pt x="182" y="1535"/>
                      <a:pt x="213" y="1444"/>
                      <a:pt x="213" y="1383"/>
                    </a:cubicBezTo>
                    <a:cubicBezTo>
                      <a:pt x="243" y="1231"/>
                      <a:pt x="274" y="1110"/>
                      <a:pt x="274" y="958"/>
                    </a:cubicBezTo>
                    <a:cubicBezTo>
                      <a:pt x="304" y="654"/>
                      <a:pt x="304" y="350"/>
                      <a:pt x="304" y="46"/>
                    </a:cubicBezTo>
                    <a:cubicBezTo>
                      <a:pt x="304" y="16"/>
                      <a:pt x="274"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8"/>
              <p:cNvSpPr/>
              <p:nvPr/>
            </p:nvSpPr>
            <p:spPr>
              <a:xfrm>
                <a:off x="9489275" y="6917950"/>
                <a:ext cx="11950" cy="58025"/>
              </a:xfrm>
              <a:custGeom>
                <a:avLst/>
                <a:gdLst/>
                <a:ahLst/>
                <a:cxnLst/>
                <a:rect l="l" t="t" r="r" b="b"/>
                <a:pathLst>
                  <a:path w="478" h="2321" extrusionOk="0">
                    <a:moveTo>
                      <a:pt x="390" y="0"/>
                    </a:moveTo>
                    <a:cubicBezTo>
                      <a:pt x="364" y="0"/>
                      <a:pt x="341" y="15"/>
                      <a:pt x="356" y="46"/>
                    </a:cubicBezTo>
                    <a:cubicBezTo>
                      <a:pt x="386" y="441"/>
                      <a:pt x="356" y="806"/>
                      <a:pt x="295" y="1170"/>
                    </a:cubicBezTo>
                    <a:cubicBezTo>
                      <a:pt x="295" y="1353"/>
                      <a:pt x="234" y="1535"/>
                      <a:pt x="204" y="1718"/>
                    </a:cubicBezTo>
                    <a:cubicBezTo>
                      <a:pt x="143" y="1900"/>
                      <a:pt x="82" y="2052"/>
                      <a:pt x="22" y="2234"/>
                    </a:cubicBezTo>
                    <a:cubicBezTo>
                      <a:pt x="0" y="2277"/>
                      <a:pt x="39" y="2320"/>
                      <a:pt x="75" y="2320"/>
                    </a:cubicBezTo>
                    <a:cubicBezTo>
                      <a:pt x="90" y="2320"/>
                      <a:pt x="104" y="2313"/>
                      <a:pt x="113" y="2295"/>
                    </a:cubicBezTo>
                    <a:cubicBezTo>
                      <a:pt x="204" y="2113"/>
                      <a:pt x="265" y="1930"/>
                      <a:pt x="326" y="1748"/>
                    </a:cubicBezTo>
                    <a:cubicBezTo>
                      <a:pt x="386" y="1566"/>
                      <a:pt x="417" y="1383"/>
                      <a:pt x="447" y="1201"/>
                    </a:cubicBezTo>
                    <a:cubicBezTo>
                      <a:pt x="478" y="806"/>
                      <a:pt x="478" y="441"/>
                      <a:pt x="447" y="46"/>
                    </a:cubicBezTo>
                    <a:cubicBezTo>
                      <a:pt x="447" y="15"/>
                      <a:pt x="417"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8"/>
              <p:cNvSpPr/>
              <p:nvPr/>
            </p:nvSpPr>
            <p:spPr>
              <a:xfrm>
                <a:off x="9515650" y="6905775"/>
                <a:ext cx="8375" cy="52925"/>
              </a:xfrm>
              <a:custGeom>
                <a:avLst/>
                <a:gdLst/>
                <a:ahLst/>
                <a:cxnLst/>
                <a:rect l="l" t="t" r="r" b="b"/>
                <a:pathLst>
                  <a:path w="335" h="2117" extrusionOk="0">
                    <a:moveTo>
                      <a:pt x="274" y="1"/>
                    </a:moveTo>
                    <a:cubicBezTo>
                      <a:pt x="243" y="1"/>
                      <a:pt x="213" y="16"/>
                      <a:pt x="213" y="47"/>
                    </a:cubicBezTo>
                    <a:cubicBezTo>
                      <a:pt x="213" y="381"/>
                      <a:pt x="183" y="715"/>
                      <a:pt x="152" y="1050"/>
                    </a:cubicBezTo>
                    <a:cubicBezTo>
                      <a:pt x="91" y="1384"/>
                      <a:pt x="31" y="1718"/>
                      <a:pt x="0" y="2053"/>
                    </a:cubicBezTo>
                    <a:cubicBezTo>
                      <a:pt x="0" y="2090"/>
                      <a:pt x="35" y="2116"/>
                      <a:pt x="62" y="2116"/>
                    </a:cubicBezTo>
                    <a:cubicBezTo>
                      <a:pt x="78" y="2116"/>
                      <a:pt x="91" y="2106"/>
                      <a:pt x="91" y="2083"/>
                    </a:cubicBezTo>
                    <a:cubicBezTo>
                      <a:pt x="213" y="1749"/>
                      <a:pt x="243" y="1414"/>
                      <a:pt x="274" y="1080"/>
                    </a:cubicBezTo>
                    <a:cubicBezTo>
                      <a:pt x="304" y="715"/>
                      <a:pt x="335" y="381"/>
                      <a:pt x="335" y="47"/>
                    </a:cubicBezTo>
                    <a:cubicBezTo>
                      <a:pt x="335" y="16"/>
                      <a:pt x="304"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8"/>
              <p:cNvSpPr/>
              <p:nvPr/>
            </p:nvSpPr>
            <p:spPr>
              <a:xfrm>
                <a:off x="9544525" y="6891350"/>
                <a:ext cx="9900" cy="56550"/>
              </a:xfrm>
              <a:custGeom>
                <a:avLst/>
                <a:gdLst/>
                <a:ahLst/>
                <a:cxnLst/>
                <a:rect l="l" t="t" r="r" b="b"/>
                <a:pathLst>
                  <a:path w="396" h="2262" extrusionOk="0">
                    <a:moveTo>
                      <a:pt x="335" y="0"/>
                    </a:moveTo>
                    <a:cubicBezTo>
                      <a:pt x="304" y="0"/>
                      <a:pt x="274" y="16"/>
                      <a:pt x="274" y="46"/>
                    </a:cubicBezTo>
                    <a:cubicBezTo>
                      <a:pt x="243" y="411"/>
                      <a:pt x="213" y="776"/>
                      <a:pt x="152" y="1140"/>
                    </a:cubicBezTo>
                    <a:cubicBezTo>
                      <a:pt x="91" y="1475"/>
                      <a:pt x="31" y="1839"/>
                      <a:pt x="0" y="2204"/>
                    </a:cubicBezTo>
                    <a:cubicBezTo>
                      <a:pt x="0" y="2237"/>
                      <a:pt x="28" y="2262"/>
                      <a:pt x="57" y="2262"/>
                    </a:cubicBezTo>
                    <a:cubicBezTo>
                      <a:pt x="82" y="2262"/>
                      <a:pt x="108" y="2245"/>
                      <a:pt x="122" y="2204"/>
                    </a:cubicBezTo>
                    <a:cubicBezTo>
                      <a:pt x="213" y="1870"/>
                      <a:pt x="243" y="1505"/>
                      <a:pt x="304" y="1140"/>
                    </a:cubicBezTo>
                    <a:cubicBezTo>
                      <a:pt x="335" y="776"/>
                      <a:pt x="365" y="411"/>
                      <a:pt x="395" y="46"/>
                    </a:cubicBezTo>
                    <a:cubicBezTo>
                      <a:pt x="395" y="16"/>
                      <a:pt x="365" y="0"/>
                      <a:pt x="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8"/>
              <p:cNvSpPr/>
              <p:nvPr/>
            </p:nvSpPr>
            <p:spPr>
              <a:xfrm>
                <a:off x="9570350" y="6867800"/>
                <a:ext cx="5350" cy="55975"/>
              </a:xfrm>
              <a:custGeom>
                <a:avLst/>
                <a:gdLst/>
                <a:ahLst/>
                <a:cxnLst/>
                <a:rect l="l" t="t" r="r" b="b"/>
                <a:pathLst>
                  <a:path w="214" h="2239" extrusionOk="0">
                    <a:moveTo>
                      <a:pt x="168" y="0"/>
                    </a:moveTo>
                    <a:cubicBezTo>
                      <a:pt x="145" y="0"/>
                      <a:pt x="122" y="15"/>
                      <a:pt x="122" y="46"/>
                    </a:cubicBezTo>
                    <a:cubicBezTo>
                      <a:pt x="122" y="411"/>
                      <a:pt x="92" y="775"/>
                      <a:pt x="92" y="1140"/>
                    </a:cubicBezTo>
                    <a:cubicBezTo>
                      <a:pt x="61" y="1322"/>
                      <a:pt x="61" y="1505"/>
                      <a:pt x="61" y="1687"/>
                    </a:cubicBezTo>
                    <a:cubicBezTo>
                      <a:pt x="31" y="1839"/>
                      <a:pt x="1" y="2052"/>
                      <a:pt x="31" y="2204"/>
                    </a:cubicBezTo>
                    <a:cubicBezTo>
                      <a:pt x="31" y="2230"/>
                      <a:pt x="47" y="2239"/>
                      <a:pt x="66" y="2239"/>
                    </a:cubicBezTo>
                    <a:cubicBezTo>
                      <a:pt x="92" y="2239"/>
                      <a:pt x="122" y="2221"/>
                      <a:pt x="122" y="2204"/>
                    </a:cubicBezTo>
                    <a:cubicBezTo>
                      <a:pt x="183" y="2052"/>
                      <a:pt x="183" y="1839"/>
                      <a:pt x="183" y="1687"/>
                    </a:cubicBezTo>
                    <a:cubicBezTo>
                      <a:pt x="183" y="1505"/>
                      <a:pt x="213" y="1322"/>
                      <a:pt x="213" y="1140"/>
                    </a:cubicBezTo>
                    <a:cubicBezTo>
                      <a:pt x="213" y="775"/>
                      <a:pt x="213" y="411"/>
                      <a:pt x="213" y="46"/>
                    </a:cubicBezTo>
                    <a:cubicBezTo>
                      <a:pt x="213" y="15"/>
                      <a:pt x="191"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8"/>
              <p:cNvSpPr/>
              <p:nvPr/>
            </p:nvSpPr>
            <p:spPr>
              <a:xfrm>
                <a:off x="9596200" y="6849750"/>
                <a:ext cx="6850" cy="43825"/>
              </a:xfrm>
              <a:custGeom>
                <a:avLst/>
                <a:gdLst/>
                <a:ahLst/>
                <a:cxnLst/>
                <a:rect l="l" t="t" r="r" b="b"/>
                <a:pathLst>
                  <a:path w="274" h="1753" extrusionOk="0">
                    <a:moveTo>
                      <a:pt x="213" y="0"/>
                    </a:moveTo>
                    <a:cubicBezTo>
                      <a:pt x="182" y="0"/>
                      <a:pt x="152" y="23"/>
                      <a:pt x="152" y="69"/>
                    </a:cubicBezTo>
                    <a:cubicBezTo>
                      <a:pt x="152" y="342"/>
                      <a:pt x="152" y="616"/>
                      <a:pt x="122" y="920"/>
                    </a:cubicBezTo>
                    <a:cubicBezTo>
                      <a:pt x="122" y="1041"/>
                      <a:pt x="91" y="1193"/>
                      <a:pt x="61" y="1345"/>
                    </a:cubicBezTo>
                    <a:cubicBezTo>
                      <a:pt x="61" y="1406"/>
                      <a:pt x="61" y="1467"/>
                      <a:pt x="30" y="1528"/>
                    </a:cubicBezTo>
                    <a:cubicBezTo>
                      <a:pt x="30" y="1588"/>
                      <a:pt x="0" y="1649"/>
                      <a:pt x="30" y="1710"/>
                    </a:cubicBezTo>
                    <a:cubicBezTo>
                      <a:pt x="30" y="1732"/>
                      <a:pt x="46" y="1753"/>
                      <a:pt x="65" y="1753"/>
                    </a:cubicBezTo>
                    <a:cubicBezTo>
                      <a:pt x="73" y="1753"/>
                      <a:pt x="82" y="1749"/>
                      <a:pt x="91" y="1740"/>
                    </a:cubicBezTo>
                    <a:cubicBezTo>
                      <a:pt x="182" y="1649"/>
                      <a:pt x="182" y="1467"/>
                      <a:pt x="182" y="1345"/>
                    </a:cubicBezTo>
                    <a:cubicBezTo>
                      <a:pt x="213" y="1224"/>
                      <a:pt x="243" y="1072"/>
                      <a:pt x="243" y="950"/>
                    </a:cubicBezTo>
                    <a:cubicBezTo>
                      <a:pt x="274" y="646"/>
                      <a:pt x="274" y="342"/>
                      <a:pt x="274" y="69"/>
                    </a:cubicBezTo>
                    <a:cubicBezTo>
                      <a:pt x="274" y="23"/>
                      <a:pt x="243"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8"/>
              <p:cNvSpPr/>
              <p:nvPr/>
            </p:nvSpPr>
            <p:spPr>
              <a:xfrm>
                <a:off x="9617475" y="6837400"/>
                <a:ext cx="4575" cy="24525"/>
              </a:xfrm>
              <a:custGeom>
                <a:avLst/>
                <a:gdLst/>
                <a:ahLst/>
                <a:cxnLst/>
                <a:rect l="l" t="t" r="r" b="b"/>
                <a:pathLst>
                  <a:path w="183" h="981" extrusionOk="0">
                    <a:moveTo>
                      <a:pt x="133" y="0"/>
                    </a:moveTo>
                    <a:cubicBezTo>
                      <a:pt x="107" y="0"/>
                      <a:pt x="76" y="16"/>
                      <a:pt x="61" y="46"/>
                    </a:cubicBezTo>
                    <a:cubicBezTo>
                      <a:pt x="61" y="198"/>
                      <a:pt x="61" y="350"/>
                      <a:pt x="31" y="502"/>
                    </a:cubicBezTo>
                    <a:cubicBezTo>
                      <a:pt x="31" y="593"/>
                      <a:pt x="31" y="654"/>
                      <a:pt x="31" y="745"/>
                    </a:cubicBezTo>
                    <a:cubicBezTo>
                      <a:pt x="0" y="806"/>
                      <a:pt x="0" y="897"/>
                      <a:pt x="31" y="958"/>
                    </a:cubicBezTo>
                    <a:cubicBezTo>
                      <a:pt x="31" y="973"/>
                      <a:pt x="38" y="981"/>
                      <a:pt x="50" y="981"/>
                    </a:cubicBezTo>
                    <a:cubicBezTo>
                      <a:pt x="61" y="981"/>
                      <a:pt x="76" y="973"/>
                      <a:pt x="91" y="958"/>
                    </a:cubicBezTo>
                    <a:cubicBezTo>
                      <a:pt x="122" y="927"/>
                      <a:pt x="122" y="897"/>
                      <a:pt x="122" y="867"/>
                    </a:cubicBezTo>
                    <a:cubicBezTo>
                      <a:pt x="122" y="806"/>
                      <a:pt x="122" y="775"/>
                      <a:pt x="122" y="745"/>
                    </a:cubicBezTo>
                    <a:cubicBezTo>
                      <a:pt x="122" y="684"/>
                      <a:pt x="122" y="593"/>
                      <a:pt x="152" y="502"/>
                    </a:cubicBezTo>
                    <a:cubicBezTo>
                      <a:pt x="152" y="350"/>
                      <a:pt x="152" y="198"/>
                      <a:pt x="183" y="46"/>
                    </a:cubicBezTo>
                    <a:cubicBezTo>
                      <a:pt x="183" y="16"/>
                      <a:pt x="160"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8"/>
              <p:cNvSpPr/>
              <p:nvPr/>
            </p:nvSpPr>
            <p:spPr>
              <a:xfrm>
                <a:off x="9642550" y="6818475"/>
                <a:ext cx="3050" cy="10025"/>
              </a:xfrm>
              <a:custGeom>
                <a:avLst/>
                <a:gdLst/>
                <a:ahLst/>
                <a:cxnLst/>
                <a:rect l="l" t="t" r="r" b="b"/>
                <a:pathLst>
                  <a:path w="122" h="401" extrusionOk="0">
                    <a:moveTo>
                      <a:pt x="35" y="0"/>
                    </a:moveTo>
                    <a:cubicBezTo>
                      <a:pt x="15" y="0"/>
                      <a:pt x="0" y="22"/>
                      <a:pt x="0" y="43"/>
                    </a:cubicBezTo>
                    <a:lnTo>
                      <a:pt x="0" y="195"/>
                    </a:lnTo>
                    <a:lnTo>
                      <a:pt x="0" y="286"/>
                    </a:lnTo>
                    <a:cubicBezTo>
                      <a:pt x="0" y="307"/>
                      <a:pt x="0" y="328"/>
                      <a:pt x="10" y="348"/>
                    </a:cubicBezTo>
                    <a:lnTo>
                      <a:pt x="10" y="348"/>
                    </a:lnTo>
                    <a:cubicBezTo>
                      <a:pt x="7" y="347"/>
                      <a:pt x="4" y="347"/>
                      <a:pt x="0" y="347"/>
                    </a:cubicBezTo>
                    <a:cubicBezTo>
                      <a:pt x="0" y="347"/>
                      <a:pt x="0" y="377"/>
                      <a:pt x="31" y="377"/>
                    </a:cubicBezTo>
                    <a:cubicBezTo>
                      <a:pt x="31" y="393"/>
                      <a:pt x="46" y="400"/>
                      <a:pt x="61" y="400"/>
                    </a:cubicBezTo>
                    <a:cubicBezTo>
                      <a:pt x="76" y="400"/>
                      <a:pt x="91" y="393"/>
                      <a:pt x="91" y="377"/>
                    </a:cubicBezTo>
                    <a:cubicBezTo>
                      <a:pt x="122" y="347"/>
                      <a:pt x="122" y="317"/>
                      <a:pt x="122" y="286"/>
                    </a:cubicBezTo>
                    <a:lnTo>
                      <a:pt x="122" y="195"/>
                    </a:lnTo>
                    <a:lnTo>
                      <a:pt x="122" y="43"/>
                    </a:lnTo>
                    <a:cubicBezTo>
                      <a:pt x="122" y="13"/>
                      <a:pt x="91" y="13"/>
                      <a:pt x="61" y="13"/>
                    </a:cubicBezTo>
                    <a:cubicBezTo>
                      <a:pt x="52"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8"/>
              <p:cNvSpPr/>
              <p:nvPr/>
            </p:nvSpPr>
            <p:spPr>
              <a:xfrm>
                <a:off x="9655450" y="6792950"/>
                <a:ext cx="4600" cy="6100"/>
              </a:xfrm>
              <a:custGeom>
                <a:avLst/>
                <a:gdLst/>
                <a:ahLst/>
                <a:cxnLst/>
                <a:rect l="l" t="t" r="r" b="b"/>
                <a:pathLst>
                  <a:path w="184" h="244" extrusionOk="0">
                    <a:moveTo>
                      <a:pt x="92" y="0"/>
                    </a:moveTo>
                    <a:cubicBezTo>
                      <a:pt x="92" y="0"/>
                      <a:pt x="92" y="0"/>
                      <a:pt x="62" y="31"/>
                    </a:cubicBezTo>
                    <a:cubicBezTo>
                      <a:pt x="62" y="61"/>
                      <a:pt x="31" y="91"/>
                      <a:pt x="31" y="122"/>
                    </a:cubicBezTo>
                    <a:cubicBezTo>
                      <a:pt x="31" y="122"/>
                      <a:pt x="31" y="152"/>
                      <a:pt x="1" y="183"/>
                    </a:cubicBezTo>
                    <a:cubicBezTo>
                      <a:pt x="1" y="183"/>
                      <a:pt x="31" y="213"/>
                      <a:pt x="31" y="243"/>
                    </a:cubicBezTo>
                    <a:lnTo>
                      <a:pt x="92" y="243"/>
                    </a:lnTo>
                    <a:cubicBezTo>
                      <a:pt x="92" y="213"/>
                      <a:pt x="92" y="213"/>
                      <a:pt x="92" y="213"/>
                    </a:cubicBezTo>
                    <a:cubicBezTo>
                      <a:pt x="123" y="183"/>
                      <a:pt x="123" y="183"/>
                      <a:pt x="153" y="152"/>
                    </a:cubicBezTo>
                    <a:cubicBezTo>
                      <a:pt x="153" y="122"/>
                      <a:pt x="153" y="122"/>
                      <a:pt x="183" y="91"/>
                    </a:cubicBezTo>
                    <a:cubicBezTo>
                      <a:pt x="183" y="91"/>
                      <a:pt x="183" y="61"/>
                      <a:pt x="183" y="31"/>
                    </a:cubicBezTo>
                    <a:cubicBezTo>
                      <a:pt x="183" y="31"/>
                      <a:pt x="153" y="0"/>
                      <a:pt x="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8"/>
              <p:cNvSpPr/>
              <p:nvPr/>
            </p:nvSpPr>
            <p:spPr>
              <a:xfrm>
                <a:off x="9663050" y="6769375"/>
                <a:ext cx="3075" cy="2325"/>
              </a:xfrm>
              <a:custGeom>
                <a:avLst/>
                <a:gdLst/>
                <a:ahLst/>
                <a:cxnLst/>
                <a:rect l="l" t="t" r="r" b="b"/>
                <a:pathLst>
                  <a:path w="123" h="93" extrusionOk="0">
                    <a:moveTo>
                      <a:pt x="62" y="1"/>
                    </a:moveTo>
                    <a:cubicBezTo>
                      <a:pt x="1" y="1"/>
                      <a:pt x="1" y="92"/>
                      <a:pt x="62" y="92"/>
                    </a:cubicBezTo>
                    <a:cubicBezTo>
                      <a:pt x="122" y="92"/>
                      <a:pt x="12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8"/>
              <p:cNvSpPr/>
              <p:nvPr/>
            </p:nvSpPr>
            <p:spPr>
              <a:xfrm>
                <a:off x="9666100" y="6756475"/>
                <a:ext cx="9900" cy="11425"/>
              </a:xfrm>
              <a:custGeom>
                <a:avLst/>
                <a:gdLst/>
                <a:ahLst/>
                <a:cxnLst/>
                <a:rect l="l" t="t" r="r" b="b"/>
                <a:pathLst>
                  <a:path w="396" h="457" extrusionOk="0">
                    <a:moveTo>
                      <a:pt x="304" y="0"/>
                    </a:moveTo>
                    <a:cubicBezTo>
                      <a:pt x="274" y="0"/>
                      <a:pt x="244" y="31"/>
                      <a:pt x="244" y="61"/>
                    </a:cubicBezTo>
                    <a:cubicBezTo>
                      <a:pt x="244" y="61"/>
                      <a:pt x="244" y="91"/>
                      <a:pt x="244" y="91"/>
                    </a:cubicBezTo>
                    <a:cubicBezTo>
                      <a:pt x="244" y="122"/>
                      <a:pt x="244" y="122"/>
                      <a:pt x="244" y="122"/>
                    </a:cubicBezTo>
                    <a:cubicBezTo>
                      <a:pt x="213" y="152"/>
                      <a:pt x="213" y="183"/>
                      <a:pt x="213" y="183"/>
                    </a:cubicBezTo>
                    <a:cubicBezTo>
                      <a:pt x="213" y="183"/>
                      <a:pt x="213" y="183"/>
                      <a:pt x="183" y="213"/>
                    </a:cubicBezTo>
                    <a:lnTo>
                      <a:pt x="152" y="243"/>
                    </a:lnTo>
                    <a:lnTo>
                      <a:pt x="122" y="243"/>
                    </a:lnTo>
                    <a:lnTo>
                      <a:pt x="122" y="274"/>
                    </a:lnTo>
                    <a:cubicBezTo>
                      <a:pt x="122" y="274"/>
                      <a:pt x="92" y="274"/>
                      <a:pt x="92" y="304"/>
                    </a:cubicBezTo>
                    <a:lnTo>
                      <a:pt x="61" y="304"/>
                    </a:lnTo>
                    <a:cubicBezTo>
                      <a:pt x="31" y="304"/>
                      <a:pt x="0" y="365"/>
                      <a:pt x="0" y="395"/>
                    </a:cubicBezTo>
                    <a:cubicBezTo>
                      <a:pt x="31" y="426"/>
                      <a:pt x="61" y="456"/>
                      <a:pt x="92" y="456"/>
                    </a:cubicBezTo>
                    <a:cubicBezTo>
                      <a:pt x="244" y="395"/>
                      <a:pt x="365" y="243"/>
                      <a:pt x="396" y="91"/>
                    </a:cubicBezTo>
                    <a:cubicBezTo>
                      <a:pt x="396" y="61"/>
                      <a:pt x="396" y="31"/>
                      <a:pt x="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8"/>
              <p:cNvSpPr/>
              <p:nvPr/>
            </p:nvSpPr>
            <p:spPr>
              <a:xfrm>
                <a:off x="9681300" y="6729875"/>
                <a:ext cx="4575" cy="4575"/>
              </a:xfrm>
              <a:custGeom>
                <a:avLst/>
                <a:gdLst/>
                <a:ahLst/>
                <a:cxnLst/>
                <a:rect l="l" t="t" r="r" b="b"/>
                <a:pathLst>
                  <a:path w="183" h="183" extrusionOk="0">
                    <a:moveTo>
                      <a:pt x="61" y="0"/>
                    </a:moveTo>
                    <a:cubicBezTo>
                      <a:pt x="31" y="0"/>
                      <a:pt x="31" y="0"/>
                      <a:pt x="0" y="31"/>
                    </a:cubicBezTo>
                    <a:cubicBezTo>
                      <a:pt x="0" y="31"/>
                      <a:pt x="0" y="31"/>
                      <a:pt x="0" y="61"/>
                    </a:cubicBezTo>
                    <a:cubicBezTo>
                      <a:pt x="0" y="61"/>
                      <a:pt x="0" y="92"/>
                      <a:pt x="0" y="92"/>
                    </a:cubicBezTo>
                    <a:cubicBezTo>
                      <a:pt x="0" y="92"/>
                      <a:pt x="0" y="122"/>
                      <a:pt x="0" y="122"/>
                    </a:cubicBezTo>
                    <a:cubicBezTo>
                      <a:pt x="31" y="122"/>
                      <a:pt x="31" y="122"/>
                      <a:pt x="31" y="152"/>
                    </a:cubicBezTo>
                    <a:cubicBezTo>
                      <a:pt x="31" y="152"/>
                      <a:pt x="61" y="152"/>
                      <a:pt x="61" y="183"/>
                    </a:cubicBezTo>
                    <a:lnTo>
                      <a:pt x="122" y="183"/>
                    </a:lnTo>
                    <a:cubicBezTo>
                      <a:pt x="122" y="183"/>
                      <a:pt x="152" y="183"/>
                      <a:pt x="152" y="152"/>
                    </a:cubicBezTo>
                    <a:lnTo>
                      <a:pt x="183" y="152"/>
                    </a:lnTo>
                    <a:cubicBezTo>
                      <a:pt x="183" y="122"/>
                      <a:pt x="183" y="122"/>
                      <a:pt x="183" y="122"/>
                    </a:cubicBezTo>
                    <a:cubicBezTo>
                      <a:pt x="183" y="92"/>
                      <a:pt x="183" y="92"/>
                      <a:pt x="152" y="61"/>
                    </a:cubicBezTo>
                    <a:lnTo>
                      <a:pt x="122" y="61"/>
                    </a:lnTo>
                    <a:cubicBezTo>
                      <a:pt x="122" y="31"/>
                      <a:pt x="122" y="31"/>
                      <a:pt x="92" y="31"/>
                    </a:cubicBezTo>
                    <a:cubicBezTo>
                      <a:pt x="92" y="31"/>
                      <a:pt x="9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8"/>
              <p:cNvSpPr/>
              <p:nvPr/>
            </p:nvSpPr>
            <p:spPr>
              <a:xfrm>
                <a:off x="8891775" y="6605250"/>
                <a:ext cx="5350" cy="13700"/>
              </a:xfrm>
              <a:custGeom>
                <a:avLst/>
                <a:gdLst/>
                <a:ahLst/>
                <a:cxnLst/>
                <a:rect l="l" t="t" r="r" b="b"/>
                <a:pathLst>
                  <a:path w="214" h="548" extrusionOk="0">
                    <a:moveTo>
                      <a:pt x="152" y="0"/>
                    </a:moveTo>
                    <a:cubicBezTo>
                      <a:pt x="122" y="0"/>
                      <a:pt x="61" y="0"/>
                      <a:pt x="61" y="61"/>
                    </a:cubicBezTo>
                    <a:cubicBezTo>
                      <a:pt x="61" y="122"/>
                      <a:pt x="31" y="183"/>
                      <a:pt x="31" y="274"/>
                    </a:cubicBezTo>
                    <a:cubicBezTo>
                      <a:pt x="31" y="304"/>
                      <a:pt x="31" y="335"/>
                      <a:pt x="0" y="365"/>
                    </a:cubicBezTo>
                    <a:cubicBezTo>
                      <a:pt x="0" y="426"/>
                      <a:pt x="0" y="456"/>
                      <a:pt x="0" y="487"/>
                    </a:cubicBezTo>
                    <a:cubicBezTo>
                      <a:pt x="31" y="517"/>
                      <a:pt x="31" y="548"/>
                      <a:pt x="61" y="548"/>
                    </a:cubicBezTo>
                    <a:cubicBezTo>
                      <a:pt x="61" y="548"/>
                      <a:pt x="91" y="548"/>
                      <a:pt x="122" y="517"/>
                    </a:cubicBezTo>
                    <a:cubicBezTo>
                      <a:pt x="122" y="487"/>
                      <a:pt x="152" y="456"/>
                      <a:pt x="152" y="426"/>
                    </a:cubicBezTo>
                    <a:cubicBezTo>
                      <a:pt x="152" y="365"/>
                      <a:pt x="152" y="335"/>
                      <a:pt x="183" y="304"/>
                    </a:cubicBezTo>
                    <a:cubicBezTo>
                      <a:pt x="183" y="244"/>
                      <a:pt x="183" y="152"/>
                      <a:pt x="213" y="92"/>
                    </a:cubicBezTo>
                    <a:cubicBezTo>
                      <a:pt x="213" y="61"/>
                      <a:pt x="213" y="0"/>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8"/>
              <p:cNvSpPr/>
              <p:nvPr/>
            </p:nvSpPr>
            <p:spPr>
              <a:xfrm>
                <a:off x="8897100" y="6637550"/>
                <a:ext cx="2300" cy="14450"/>
              </a:xfrm>
              <a:custGeom>
                <a:avLst/>
                <a:gdLst/>
                <a:ahLst/>
                <a:cxnLst/>
                <a:rect l="l" t="t" r="r" b="b"/>
                <a:pathLst>
                  <a:path w="92" h="578" extrusionOk="0">
                    <a:moveTo>
                      <a:pt x="46" y="0"/>
                    </a:moveTo>
                    <a:cubicBezTo>
                      <a:pt x="23" y="0"/>
                      <a:pt x="0" y="15"/>
                      <a:pt x="0" y="46"/>
                    </a:cubicBezTo>
                    <a:lnTo>
                      <a:pt x="0" y="289"/>
                    </a:lnTo>
                    <a:cubicBezTo>
                      <a:pt x="0" y="380"/>
                      <a:pt x="0" y="471"/>
                      <a:pt x="0" y="532"/>
                    </a:cubicBezTo>
                    <a:cubicBezTo>
                      <a:pt x="15" y="563"/>
                      <a:pt x="38" y="578"/>
                      <a:pt x="57" y="578"/>
                    </a:cubicBezTo>
                    <a:cubicBezTo>
                      <a:pt x="76" y="578"/>
                      <a:pt x="91" y="563"/>
                      <a:pt x="91" y="532"/>
                    </a:cubicBezTo>
                    <a:cubicBezTo>
                      <a:pt x="91" y="471"/>
                      <a:pt x="91" y="380"/>
                      <a:pt x="91" y="289"/>
                    </a:cubicBezTo>
                    <a:lnTo>
                      <a:pt x="91" y="46"/>
                    </a:lnTo>
                    <a:cubicBezTo>
                      <a:pt x="91" y="15"/>
                      <a:pt x="68"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8"/>
              <p:cNvSpPr/>
              <p:nvPr/>
            </p:nvSpPr>
            <p:spPr>
              <a:xfrm>
                <a:off x="8902400" y="6669450"/>
                <a:ext cx="3075" cy="25300"/>
              </a:xfrm>
              <a:custGeom>
                <a:avLst/>
                <a:gdLst/>
                <a:ahLst/>
                <a:cxnLst/>
                <a:rect l="l" t="t" r="r" b="b"/>
                <a:pathLst>
                  <a:path w="123" h="1012" extrusionOk="0">
                    <a:moveTo>
                      <a:pt x="46" y="1"/>
                    </a:moveTo>
                    <a:cubicBezTo>
                      <a:pt x="24" y="1"/>
                      <a:pt x="1" y="16"/>
                      <a:pt x="1" y="47"/>
                    </a:cubicBezTo>
                    <a:lnTo>
                      <a:pt x="1" y="533"/>
                    </a:lnTo>
                    <a:lnTo>
                      <a:pt x="1" y="776"/>
                    </a:lnTo>
                    <a:cubicBezTo>
                      <a:pt x="1" y="837"/>
                      <a:pt x="1" y="928"/>
                      <a:pt x="1" y="989"/>
                    </a:cubicBezTo>
                    <a:cubicBezTo>
                      <a:pt x="16" y="1004"/>
                      <a:pt x="31" y="1012"/>
                      <a:pt x="46" y="1012"/>
                    </a:cubicBezTo>
                    <a:cubicBezTo>
                      <a:pt x="62" y="1012"/>
                      <a:pt x="77" y="1004"/>
                      <a:pt x="92" y="989"/>
                    </a:cubicBezTo>
                    <a:cubicBezTo>
                      <a:pt x="122" y="928"/>
                      <a:pt x="92" y="837"/>
                      <a:pt x="92" y="776"/>
                    </a:cubicBezTo>
                    <a:lnTo>
                      <a:pt x="92" y="533"/>
                    </a:lnTo>
                    <a:lnTo>
                      <a:pt x="92" y="47"/>
                    </a:lnTo>
                    <a:cubicBezTo>
                      <a:pt x="92" y="16"/>
                      <a:pt x="6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8"/>
              <p:cNvSpPr/>
              <p:nvPr/>
            </p:nvSpPr>
            <p:spPr>
              <a:xfrm>
                <a:off x="8908100" y="6699850"/>
                <a:ext cx="4975" cy="21800"/>
              </a:xfrm>
              <a:custGeom>
                <a:avLst/>
                <a:gdLst/>
                <a:ahLst/>
                <a:cxnLst/>
                <a:rect l="l" t="t" r="r" b="b"/>
                <a:pathLst>
                  <a:path w="199" h="872" extrusionOk="0">
                    <a:moveTo>
                      <a:pt x="50" y="1"/>
                    </a:moveTo>
                    <a:cubicBezTo>
                      <a:pt x="24" y="1"/>
                      <a:pt x="1" y="16"/>
                      <a:pt x="16" y="46"/>
                    </a:cubicBezTo>
                    <a:cubicBezTo>
                      <a:pt x="16" y="168"/>
                      <a:pt x="16" y="320"/>
                      <a:pt x="46" y="441"/>
                    </a:cubicBezTo>
                    <a:cubicBezTo>
                      <a:pt x="46" y="502"/>
                      <a:pt x="46" y="593"/>
                      <a:pt x="46" y="654"/>
                    </a:cubicBezTo>
                    <a:cubicBezTo>
                      <a:pt x="46" y="715"/>
                      <a:pt x="46" y="776"/>
                      <a:pt x="77" y="837"/>
                    </a:cubicBezTo>
                    <a:cubicBezTo>
                      <a:pt x="90" y="862"/>
                      <a:pt x="108" y="872"/>
                      <a:pt x="125" y="872"/>
                    </a:cubicBezTo>
                    <a:cubicBezTo>
                      <a:pt x="148" y="872"/>
                      <a:pt x="168" y="854"/>
                      <a:pt x="168" y="837"/>
                    </a:cubicBezTo>
                    <a:cubicBezTo>
                      <a:pt x="198" y="776"/>
                      <a:pt x="168" y="715"/>
                      <a:pt x="168" y="624"/>
                    </a:cubicBezTo>
                    <a:cubicBezTo>
                      <a:pt x="168" y="563"/>
                      <a:pt x="168" y="502"/>
                      <a:pt x="168" y="441"/>
                    </a:cubicBezTo>
                    <a:cubicBezTo>
                      <a:pt x="138" y="320"/>
                      <a:pt x="138" y="168"/>
                      <a:pt x="107" y="46"/>
                    </a:cubicBezTo>
                    <a:cubicBezTo>
                      <a:pt x="107" y="16"/>
                      <a:pt x="77"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8"/>
              <p:cNvSpPr/>
              <p:nvPr/>
            </p:nvSpPr>
            <p:spPr>
              <a:xfrm>
                <a:off x="8920275" y="6724350"/>
                <a:ext cx="4950" cy="23600"/>
              </a:xfrm>
              <a:custGeom>
                <a:avLst/>
                <a:gdLst/>
                <a:ahLst/>
                <a:cxnLst/>
                <a:rect l="l" t="t" r="r" b="b"/>
                <a:pathLst>
                  <a:path w="198" h="944" extrusionOk="0">
                    <a:moveTo>
                      <a:pt x="50" y="1"/>
                    </a:moveTo>
                    <a:cubicBezTo>
                      <a:pt x="23" y="1"/>
                      <a:pt x="0" y="24"/>
                      <a:pt x="15" y="69"/>
                    </a:cubicBezTo>
                    <a:cubicBezTo>
                      <a:pt x="15" y="221"/>
                      <a:pt x="15" y="343"/>
                      <a:pt x="46" y="495"/>
                    </a:cubicBezTo>
                    <a:cubicBezTo>
                      <a:pt x="46" y="586"/>
                      <a:pt x="46" y="647"/>
                      <a:pt x="76" y="708"/>
                    </a:cubicBezTo>
                    <a:cubicBezTo>
                      <a:pt x="76" y="799"/>
                      <a:pt x="76" y="860"/>
                      <a:pt x="107" y="920"/>
                    </a:cubicBezTo>
                    <a:cubicBezTo>
                      <a:pt x="107" y="936"/>
                      <a:pt x="122" y="943"/>
                      <a:pt x="137" y="943"/>
                    </a:cubicBezTo>
                    <a:cubicBezTo>
                      <a:pt x="152" y="943"/>
                      <a:pt x="167" y="936"/>
                      <a:pt x="167" y="920"/>
                    </a:cubicBezTo>
                    <a:cubicBezTo>
                      <a:pt x="198" y="860"/>
                      <a:pt x="167" y="768"/>
                      <a:pt x="167" y="708"/>
                    </a:cubicBezTo>
                    <a:cubicBezTo>
                      <a:pt x="167" y="647"/>
                      <a:pt x="167" y="556"/>
                      <a:pt x="167" y="495"/>
                    </a:cubicBezTo>
                    <a:lnTo>
                      <a:pt x="107" y="69"/>
                    </a:lnTo>
                    <a:cubicBezTo>
                      <a:pt x="107" y="24"/>
                      <a:pt x="76"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8"/>
              <p:cNvSpPr/>
              <p:nvPr/>
            </p:nvSpPr>
            <p:spPr>
              <a:xfrm>
                <a:off x="8932050" y="6760275"/>
                <a:ext cx="3825" cy="3825"/>
              </a:xfrm>
              <a:custGeom>
                <a:avLst/>
                <a:gdLst/>
                <a:ahLst/>
                <a:cxnLst/>
                <a:rect l="l" t="t" r="r" b="b"/>
                <a:pathLst>
                  <a:path w="153" h="153" extrusionOk="0">
                    <a:moveTo>
                      <a:pt x="31" y="0"/>
                    </a:moveTo>
                    <a:cubicBezTo>
                      <a:pt x="31" y="31"/>
                      <a:pt x="0" y="31"/>
                      <a:pt x="31" y="61"/>
                    </a:cubicBezTo>
                    <a:cubicBezTo>
                      <a:pt x="31" y="91"/>
                      <a:pt x="31" y="91"/>
                      <a:pt x="31" y="122"/>
                    </a:cubicBezTo>
                    <a:cubicBezTo>
                      <a:pt x="31" y="122"/>
                      <a:pt x="61" y="152"/>
                      <a:pt x="91" y="152"/>
                    </a:cubicBezTo>
                    <a:cubicBezTo>
                      <a:pt x="91" y="152"/>
                      <a:pt x="122" y="152"/>
                      <a:pt x="122" y="122"/>
                    </a:cubicBezTo>
                    <a:cubicBezTo>
                      <a:pt x="122" y="91"/>
                      <a:pt x="122" y="61"/>
                      <a:pt x="122" y="61"/>
                    </a:cubicBezTo>
                    <a:cubicBezTo>
                      <a:pt x="152" y="31"/>
                      <a:pt x="122" y="31"/>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8"/>
              <p:cNvSpPr/>
              <p:nvPr/>
            </p:nvSpPr>
            <p:spPr>
              <a:xfrm>
                <a:off x="8943450" y="6789150"/>
                <a:ext cx="9125" cy="12925"/>
              </a:xfrm>
              <a:custGeom>
                <a:avLst/>
                <a:gdLst/>
                <a:ahLst/>
                <a:cxnLst/>
                <a:rect l="l" t="t" r="r" b="b"/>
                <a:pathLst>
                  <a:path w="365" h="517" extrusionOk="0">
                    <a:moveTo>
                      <a:pt x="183" y="395"/>
                    </a:moveTo>
                    <a:cubicBezTo>
                      <a:pt x="162" y="395"/>
                      <a:pt x="169" y="409"/>
                      <a:pt x="176" y="409"/>
                    </a:cubicBezTo>
                    <a:cubicBezTo>
                      <a:pt x="179" y="409"/>
                      <a:pt x="183" y="405"/>
                      <a:pt x="183" y="395"/>
                    </a:cubicBezTo>
                    <a:close/>
                    <a:moveTo>
                      <a:pt x="152" y="0"/>
                    </a:moveTo>
                    <a:cubicBezTo>
                      <a:pt x="122" y="0"/>
                      <a:pt x="61" y="0"/>
                      <a:pt x="31" y="31"/>
                    </a:cubicBezTo>
                    <a:cubicBezTo>
                      <a:pt x="0" y="91"/>
                      <a:pt x="31" y="152"/>
                      <a:pt x="61" y="183"/>
                    </a:cubicBezTo>
                    <a:lnTo>
                      <a:pt x="91" y="183"/>
                    </a:lnTo>
                    <a:cubicBezTo>
                      <a:pt x="91" y="213"/>
                      <a:pt x="91" y="213"/>
                      <a:pt x="122" y="213"/>
                    </a:cubicBezTo>
                    <a:cubicBezTo>
                      <a:pt x="91" y="213"/>
                      <a:pt x="122" y="213"/>
                      <a:pt x="122" y="243"/>
                    </a:cubicBezTo>
                    <a:cubicBezTo>
                      <a:pt x="122" y="243"/>
                      <a:pt x="152" y="274"/>
                      <a:pt x="152" y="274"/>
                    </a:cubicBezTo>
                    <a:cubicBezTo>
                      <a:pt x="152" y="274"/>
                      <a:pt x="152" y="304"/>
                      <a:pt x="152" y="304"/>
                    </a:cubicBezTo>
                    <a:cubicBezTo>
                      <a:pt x="152" y="335"/>
                      <a:pt x="152" y="335"/>
                      <a:pt x="152" y="335"/>
                    </a:cubicBezTo>
                    <a:cubicBezTo>
                      <a:pt x="152" y="335"/>
                      <a:pt x="152" y="365"/>
                      <a:pt x="152" y="365"/>
                    </a:cubicBezTo>
                    <a:cubicBezTo>
                      <a:pt x="152" y="365"/>
                      <a:pt x="152" y="365"/>
                      <a:pt x="152" y="395"/>
                    </a:cubicBezTo>
                    <a:lnTo>
                      <a:pt x="183" y="395"/>
                    </a:lnTo>
                    <a:lnTo>
                      <a:pt x="183" y="456"/>
                    </a:lnTo>
                    <a:cubicBezTo>
                      <a:pt x="152" y="487"/>
                      <a:pt x="183" y="517"/>
                      <a:pt x="213" y="517"/>
                    </a:cubicBezTo>
                    <a:cubicBezTo>
                      <a:pt x="243" y="517"/>
                      <a:pt x="304" y="517"/>
                      <a:pt x="304" y="487"/>
                    </a:cubicBezTo>
                    <a:cubicBezTo>
                      <a:pt x="335" y="426"/>
                      <a:pt x="365" y="395"/>
                      <a:pt x="365" y="335"/>
                    </a:cubicBezTo>
                    <a:cubicBezTo>
                      <a:pt x="365" y="304"/>
                      <a:pt x="335" y="243"/>
                      <a:pt x="335" y="213"/>
                    </a:cubicBezTo>
                    <a:cubicBezTo>
                      <a:pt x="304" y="122"/>
                      <a:pt x="243" y="61"/>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8"/>
              <p:cNvSpPr/>
              <p:nvPr/>
            </p:nvSpPr>
            <p:spPr>
              <a:xfrm>
                <a:off x="8968525" y="6837025"/>
                <a:ext cx="6100" cy="6100"/>
              </a:xfrm>
              <a:custGeom>
                <a:avLst/>
                <a:gdLst/>
                <a:ahLst/>
                <a:cxnLst/>
                <a:rect l="l" t="t" r="r" b="b"/>
                <a:pathLst>
                  <a:path w="244" h="244" extrusionOk="0">
                    <a:moveTo>
                      <a:pt x="91" y="0"/>
                    </a:moveTo>
                    <a:cubicBezTo>
                      <a:pt x="61" y="0"/>
                      <a:pt x="61" y="0"/>
                      <a:pt x="31" y="31"/>
                    </a:cubicBezTo>
                    <a:cubicBezTo>
                      <a:pt x="31" y="31"/>
                      <a:pt x="31" y="31"/>
                      <a:pt x="31" y="61"/>
                    </a:cubicBezTo>
                    <a:cubicBezTo>
                      <a:pt x="0" y="61"/>
                      <a:pt x="0" y="91"/>
                      <a:pt x="0" y="91"/>
                    </a:cubicBezTo>
                    <a:cubicBezTo>
                      <a:pt x="0" y="122"/>
                      <a:pt x="31" y="152"/>
                      <a:pt x="61" y="183"/>
                    </a:cubicBezTo>
                    <a:cubicBezTo>
                      <a:pt x="91" y="183"/>
                      <a:pt x="122" y="213"/>
                      <a:pt x="152" y="243"/>
                    </a:cubicBezTo>
                    <a:lnTo>
                      <a:pt x="213" y="243"/>
                    </a:lnTo>
                    <a:cubicBezTo>
                      <a:pt x="213" y="243"/>
                      <a:pt x="213" y="213"/>
                      <a:pt x="213" y="213"/>
                    </a:cubicBezTo>
                    <a:lnTo>
                      <a:pt x="243" y="213"/>
                    </a:lnTo>
                    <a:cubicBezTo>
                      <a:pt x="243" y="183"/>
                      <a:pt x="243" y="183"/>
                      <a:pt x="243" y="183"/>
                    </a:cubicBezTo>
                    <a:cubicBezTo>
                      <a:pt x="243" y="183"/>
                      <a:pt x="243" y="152"/>
                      <a:pt x="243" y="152"/>
                    </a:cubicBezTo>
                    <a:cubicBezTo>
                      <a:pt x="243" y="152"/>
                      <a:pt x="243" y="122"/>
                      <a:pt x="243" y="122"/>
                    </a:cubicBezTo>
                    <a:cubicBezTo>
                      <a:pt x="213" y="91"/>
                      <a:pt x="213" y="61"/>
                      <a:pt x="183" y="31"/>
                    </a:cubicBezTo>
                    <a:cubicBezTo>
                      <a:pt x="183" y="0"/>
                      <a:pt x="15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8"/>
              <p:cNvSpPr/>
              <p:nvPr/>
            </p:nvSpPr>
            <p:spPr>
              <a:xfrm>
                <a:off x="8979925" y="6856775"/>
                <a:ext cx="775" cy="775"/>
              </a:xfrm>
              <a:custGeom>
                <a:avLst/>
                <a:gdLst/>
                <a:ahLst/>
                <a:cxnLst/>
                <a:rect l="l" t="t" r="r" b="b"/>
                <a:pathLst>
                  <a:path w="31" h="31" extrusionOk="0">
                    <a:moveTo>
                      <a:pt x="0" y="0"/>
                    </a:moveTo>
                    <a:cubicBezTo>
                      <a:pt x="0" y="0"/>
                      <a:pt x="0" y="31"/>
                      <a:pt x="0" y="31"/>
                    </a:cubicBezTo>
                    <a:cubicBezTo>
                      <a:pt x="31" y="31"/>
                      <a:pt x="3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8"/>
              <p:cNvSpPr/>
              <p:nvPr/>
            </p:nvSpPr>
            <p:spPr>
              <a:xfrm>
                <a:off x="9630675" y="6258675"/>
                <a:ext cx="5050" cy="12575"/>
              </a:xfrm>
              <a:custGeom>
                <a:avLst/>
                <a:gdLst/>
                <a:ahLst/>
                <a:cxnLst/>
                <a:rect l="l" t="t" r="r" b="b"/>
                <a:pathLst>
                  <a:path w="202" h="503" extrusionOk="0">
                    <a:moveTo>
                      <a:pt x="59" y="0"/>
                    </a:moveTo>
                    <a:cubicBezTo>
                      <a:pt x="28" y="0"/>
                      <a:pt x="1" y="26"/>
                      <a:pt x="19" y="64"/>
                    </a:cubicBezTo>
                    <a:cubicBezTo>
                      <a:pt x="19" y="125"/>
                      <a:pt x="50" y="216"/>
                      <a:pt x="50" y="277"/>
                    </a:cubicBezTo>
                    <a:cubicBezTo>
                      <a:pt x="80" y="307"/>
                      <a:pt x="80" y="337"/>
                      <a:pt x="80" y="398"/>
                    </a:cubicBezTo>
                    <a:cubicBezTo>
                      <a:pt x="80" y="398"/>
                      <a:pt x="110" y="429"/>
                      <a:pt x="110" y="429"/>
                    </a:cubicBezTo>
                    <a:cubicBezTo>
                      <a:pt x="110" y="459"/>
                      <a:pt x="110" y="489"/>
                      <a:pt x="141" y="489"/>
                    </a:cubicBezTo>
                    <a:cubicBezTo>
                      <a:pt x="141" y="500"/>
                      <a:pt x="144" y="503"/>
                      <a:pt x="150" y="503"/>
                    </a:cubicBezTo>
                    <a:cubicBezTo>
                      <a:pt x="161" y="503"/>
                      <a:pt x="181" y="489"/>
                      <a:pt x="202" y="489"/>
                    </a:cubicBezTo>
                    <a:cubicBezTo>
                      <a:pt x="202" y="459"/>
                      <a:pt x="202" y="429"/>
                      <a:pt x="202" y="429"/>
                    </a:cubicBezTo>
                    <a:cubicBezTo>
                      <a:pt x="202" y="398"/>
                      <a:pt x="202" y="368"/>
                      <a:pt x="171" y="368"/>
                    </a:cubicBezTo>
                    <a:cubicBezTo>
                      <a:pt x="171" y="337"/>
                      <a:pt x="171" y="277"/>
                      <a:pt x="171" y="246"/>
                    </a:cubicBezTo>
                    <a:cubicBezTo>
                      <a:pt x="141" y="185"/>
                      <a:pt x="110" y="94"/>
                      <a:pt x="110" y="33"/>
                    </a:cubicBezTo>
                    <a:cubicBezTo>
                      <a:pt x="99" y="10"/>
                      <a:pt x="78"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8"/>
              <p:cNvSpPr/>
              <p:nvPr/>
            </p:nvSpPr>
            <p:spPr>
              <a:xfrm>
                <a:off x="9637225" y="6278875"/>
                <a:ext cx="4575" cy="20175"/>
              </a:xfrm>
              <a:custGeom>
                <a:avLst/>
                <a:gdLst/>
                <a:ahLst/>
                <a:cxnLst/>
                <a:rect l="l" t="t" r="r" b="b"/>
                <a:pathLst>
                  <a:path w="183" h="807" extrusionOk="0">
                    <a:moveTo>
                      <a:pt x="137" y="1"/>
                    </a:moveTo>
                    <a:cubicBezTo>
                      <a:pt x="114" y="1"/>
                      <a:pt x="92" y="16"/>
                      <a:pt x="92" y="46"/>
                    </a:cubicBezTo>
                    <a:cubicBezTo>
                      <a:pt x="92" y="168"/>
                      <a:pt x="92" y="289"/>
                      <a:pt x="61" y="411"/>
                    </a:cubicBezTo>
                    <a:cubicBezTo>
                      <a:pt x="61" y="472"/>
                      <a:pt x="61" y="533"/>
                      <a:pt x="31" y="593"/>
                    </a:cubicBezTo>
                    <a:lnTo>
                      <a:pt x="0" y="684"/>
                    </a:lnTo>
                    <a:cubicBezTo>
                      <a:pt x="0" y="715"/>
                      <a:pt x="0" y="745"/>
                      <a:pt x="0" y="776"/>
                    </a:cubicBezTo>
                    <a:cubicBezTo>
                      <a:pt x="0" y="806"/>
                      <a:pt x="31" y="806"/>
                      <a:pt x="61" y="806"/>
                    </a:cubicBezTo>
                    <a:cubicBezTo>
                      <a:pt x="122" y="776"/>
                      <a:pt x="122" y="684"/>
                      <a:pt x="122" y="624"/>
                    </a:cubicBezTo>
                    <a:cubicBezTo>
                      <a:pt x="152" y="563"/>
                      <a:pt x="152" y="502"/>
                      <a:pt x="183" y="441"/>
                    </a:cubicBezTo>
                    <a:cubicBezTo>
                      <a:pt x="183" y="289"/>
                      <a:pt x="183" y="168"/>
                      <a:pt x="183" y="46"/>
                    </a:cubicBezTo>
                    <a:cubicBezTo>
                      <a:pt x="183" y="16"/>
                      <a:pt x="16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8"/>
              <p:cNvSpPr/>
              <p:nvPr/>
            </p:nvSpPr>
            <p:spPr>
              <a:xfrm>
                <a:off x="9647875" y="6296350"/>
                <a:ext cx="2300" cy="16750"/>
              </a:xfrm>
              <a:custGeom>
                <a:avLst/>
                <a:gdLst/>
                <a:ahLst/>
                <a:cxnLst/>
                <a:rect l="l" t="t" r="r" b="b"/>
                <a:pathLst>
                  <a:path w="92" h="670" extrusionOk="0">
                    <a:moveTo>
                      <a:pt x="46" y="1"/>
                    </a:moveTo>
                    <a:cubicBezTo>
                      <a:pt x="23" y="1"/>
                      <a:pt x="0" y="16"/>
                      <a:pt x="0" y="46"/>
                    </a:cubicBezTo>
                    <a:lnTo>
                      <a:pt x="0" y="350"/>
                    </a:lnTo>
                    <a:lnTo>
                      <a:pt x="0" y="502"/>
                    </a:lnTo>
                    <a:cubicBezTo>
                      <a:pt x="0" y="533"/>
                      <a:pt x="0" y="593"/>
                      <a:pt x="0" y="624"/>
                    </a:cubicBezTo>
                    <a:cubicBezTo>
                      <a:pt x="0" y="654"/>
                      <a:pt x="15" y="669"/>
                      <a:pt x="34" y="669"/>
                    </a:cubicBezTo>
                    <a:cubicBezTo>
                      <a:pt x="53" y="669"/>
                      <a:pt x="76" y="654"/>
                      <a:pt x="91" y="624"/>
                    </a:cubicBezTo>
                    <a:cubicBezTo>
                      <a:pt x="91" y="593"/>
                      <a:pt x="91" y="533"/>
                      <a:pt x="91" y="502"/>
                    </a:cubicBezTo>
                    <a:lnTo>
                      <a:pt x="91" y="350"/>
                    </a:lnTo>
                    <a:lnTo>
                      <a:pt x="91" y="46"/>
                    </a:lnTo>
                    <a:cubicBezTo>
                      <a:pt x="91" y="16"/>
                      <a:pt x="68"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8"/>
              <p:cNvSpPr/>
              <p:nvPr/>
            </p:nvSpPr>
            <p:spPr>
              <a:xfrm>
                <a:off x="9656975" y="6324025"/>
                <a:ext cx="4600" cy="20150"/>
              </a:xfrm>
              <a:custGeom>
                <a:avLst/>
                <a:gdLst/>
                <a:ahLst/>
                <a:cxnLst/>
                <a:rect l="l" t="t" r="r" b="b"/>
                <a:pathLst>
                  <a:path w="184" h="806" extrusionOk="0">
                    <a:moveTo>
                      <a:pt x="62" y="0"/>
                    </a:moveTo>
                    <a:cubicBezTo>
                      <a:pt x="36" y="0"/>
                      <a:pt x="1" y="26"/>
                      <a:pt x="1" y="64"/>
                    </a:cubicBezTo>
                    <a:cubicBezTo>
                      <a:pt x="31" y="155"/>
                      <a:pt x="31" y="307"/>
                      <a:pt x="62" y="429"/>
                    </a:cubicBezTo>
                    <a:cubicBezTo>
                      <a:pt x="62" y="489"/>
                      <a:pt x="62" y="520"/>
                      <a:pt x="62" y="581"/>
                    </a:cubicBezTo>
                    <a:lnTo>
                      <a:pt x="62" y="672"/>
                    </a:lnTo>
                    <a:cubicBezTo>
                      <a:pt x="62" y="733"/>
                      <a:pt x="31" y="763"/>
                      <a:pt x="62" y="763"/>
                    </a:cubicBezTo>
                    <a:cubicBezTo>
                      <a:pt x="83" y="785"/>
                      <a:pt x="105" y="806"/>
                      <a:pt x="115" y="806"/>
                    </a:cubicBezTo>
                    <a:cubicBezTo>
                      <a:pt x="120" y="806"/>
                      <a:pt x="122" y="802"/>
                      <a:pt x="122" y="793"/>
                    </a:cubicBezTo>
                    <a:cubicBezTo>
                      <a:pt x="183" y="733"/>
                      <a:pt x="153" y="672"/>
                      <a:pt x="153" y="611"/>
                    </a:cubicBezTo>
                    <a:cubicBezTo>
                      <a:pt x="183" y="550"/>
                      <a:pt x="153" y="459"/>
                      <a:pt x="153" y="398"/>
                    </a:cubicBezTo>
                    <a:cubicBezTo>
                      <a:pt x="153" y="277"/>
                      <a:pt x="122" y="155"/>
                      <a:pt x="92" y="34"/>
                    </a:cubicBezTo>
                    <a:cubicBezTo>
                      <a:pt x="92" y="10"/>
                      <a:pt x="79"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8"/>
              <p:cNvSpPr/>
              <p:nvPr/>
            </p:nvSpPr>
            <p:spPr>
              <a:xfrm>
                <a:off x="9663050" y="6356000"/>
                <a:ext cx="3075" cy="4600"/>
              </a:xfrm>
              <a:custGeom>
                <a:avLst/>
                <a:gdLst/>
                <a:ahLst/>
                <a:cxnLst/>
                <a:rect l="l" t="t" r="r" b="b"/>
                <a:pathLst>
                  <a:path w="123" h="184" extrusionOk="0">
                    <a:moveTo>
                      <a:pt x="31" y="1"/>
                    </a:moveTo>
                    <a:cubicBezTo>
                      <a:pt x="1" y="31"/>
                      <a:pt x="1" y="31"/>
                      <a:pt x="1" y="31"/>
                    </a:cubicBezTo>
                    <a:cubicBezTo>
                      <a:pt x="1" y="62"/>
                      <a:pt x="1" y="122"/>
                      <a:pt x="1" y="153"/>
                    </a:cubicBezTo>
                    <a:cubicBezTo>
                      <a:pt x="1" y="153"/>
                      <a:pt x="1" y="153"/>
                      <a:pt x="31" y="183"/>
                    </a:cubicBezTo>
                    <a:lnTo>
                      <a:pt x="92" y="183"/>
                    </a:lnTo>
                    <a:lnTo>
                      <a:pt x="92" y="153"/>
                    </a:lnTo>
                    <a:cubicBezTo>
                      <a:pt x="92" y="122"/>
                      <a:pt x="92" y="62"/>
                      <a:pt x="122" y="31"/>
                    </a:cubicBezTo>
                    <a:cubicBezTo>
                      <a:pt x="122" y="31"/>
                      <a:pt x="92" y="3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8"/>
              <p:cNvSpPr/>
              <p:nvPr/>
            </p:nvSpPr>
            <p:spPr>
              <a:xfrm>
                <a:off x="9672950" y="6383350"/>
                <a:ext cx="3825" cy="2325"/>
              </a:xfrm>
              <a:custGeom>
                <a:avLst/>
                <a:gdLst/>
                <a:ahLst/>
                <a:cxnLst/>
                <a:rect l="l" t="t" r="r" b="b"/>
                <a:pathLst>
                  <a:path w="153" h="93" extrusionOk="0">
                    <a:moveTo>
                      <a:pt x="91" y="1"/>
                    </a:moveTo>
                    <a:cubicBezTo>
                      <a:pt x="0" y="1"/>
                      <a:pt x="0" y="92"/>
                      <a:pt x="91" y="92"/>
                    </a:cubicBezTo>
                    <a:cubicBezTo>
                      <a:pt x="152" y="92"/>
                      <a:pt x="15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8"/>
              <p:cNvSpPr/>
              <p:nvPr/>
            </p:nvSpPr>
            <p:spPr>
              <a:xfrm>
                <a:off x="9682050" y="6413750"/>
                <a:ext cx="3075" cy="9150"/>
              </a:xfrm>
              <a:custGeom>
                <a:avLst/>
                <a:gdLst/>
                <a:ahLst/>
                <a:cxnLst/>
                <a:rect l="l" t="t" r="r" b="b"/>
                <a:pathLst>
                  <a:path w="123" h="366" extrusionOk="0">
                    <a:moveTo>
                      <a:pt x="62" y="1"/>
                    </a:moveTo>
                    <a:cubicBezTo>
                      <a:pt x="31" y="1"/>
                      <a:pt x="1" y="31"/>
                      <a:pt x="1" y="62"/>
                    </a:cubicBezTo>
                    <a:cubicBezTo>
                      <a:pt x="1" y="153"/>
                      <a:pt x="1" y="214"/>
                      <a:pt x="1" y="305"/>
                    </a:cubicBezTo>
                    <a:cubicBezTo>
                      <a:pt x="1" y="335"/>
                      <a:pt x="31" y="366"/>
                      <a:pt x="62" y="366"/>
                    </a:cubicBezTo>
                    <a:cubicBezTo>
                      <a:pt x="92" y="366"/>
                      <a:pt x="122" y="335"/>
                      <a:pt x="122" y="305"/>
                    </a:cubicBezTo>
                    <a:cubicBezTo>
                      <a:pt x="122" y="214"/>
                      <a:pt x="122" y="122"/>
                      <a:pt x="122" y="62"/>
                    </a:cubicBezTo>
                    <a:cubicBezTo>
                      <a:pt x="122" y="3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8"/>
              <p:cNvSpPr/>
              <p:nvPr/>
            </p:nvSpPr>
            <p:spPr>
              <a:xfrm>
                <a:off x="9685100" y="6436550"/>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8"/>
              <p:cNvSpPr/>
              <p:nvPr/>
            </p:nvSpPr>
            <p:spPr>
              <a:xfrm>
                <a:off x="9688125" y="646770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8"/>
              <p:cNvSpPr/>
              <p:nvPr/>
            </p:nvSpPr>
            <p:spPr>
              <a:xfrm>
                <a:off x="9686625" y="6467400"/>
                <a:ext cx="3050" cy="6975"/>
              </a:xfrm>
              <a:custGeom>
                <a:avLst/>
                <a:gdLst/>
                <a:ahLst/>
                <a:cxnLst/>
                <a:rect l="l" t="t" r="r" b="b"/>
                <a:pathLst>
                  <a:path w="122" h="279" extrusionOk="0">
                    <a:moveTo>
                      <a:pt x="35" y="0"/>
                    </a:moveTo>
                    <a:cubicBezTo>
                      <a:pt x="15" y="0"/>
                      <a:pt x="0" y="22"/>
                      <a:pt x="0" y="43"/>
                    </a:cubicBezTo>
                    <a:lnTo>
                      <a:pt x="0" y="165"/>
                    </a:lnTo>
                    <a:cubicBezTo>
                      <a:pt x="0" y="165"/>
                      <a:pt x="0" y="195"/>
                      <a:pt x="0" y="226"/>
                    </a:cubicBezTo>
                    <a:cubicBezTo>
                      <a:pt x="0" y="226"/>
                      <a:pt x="0" y="256"/>
                      <a:pt x="31" y="256"/>
                    </a:cubicBezTo>
                    <a:cubicBezTo>
                      <a:pt x="31" y="271"/>
                      <a:pt x="46" y="279"/>
                      <a:pt x="61" y="279"/>
                    </a:cubicBezTo>
                    <a:cubicBezTo>
                      <a:pt x="76" y="279"/>
                      <a:pt x="91" y="271"/>
                      <a:pt x="91" y="256"/>
                    </a:cubicBezTo>
                    <a:cubicBezTo>
                      <a:pt x="91" y="256"/>
                      <a:pt x="91" y="226"/>
                      <a:pt x="91" y="226"/>
                    </a:cubicBezTo>
                    <a:cubicBezTo>
                      <a:pt x="122" y="195"/>
                      <a:pt x="122" y="165"/>
                      <a:pt x="122" y="165"/>
                    </a:cubicBezTo>
                    <a:lnTo>
                      <a:pt x="122" y="43"/>
                    </a:lnTo>
                    <a:cubicBezTo>
                      <a:pt x="122" y="22"/>
                      <a:pt x="107" y="0"/>
                      <a:pt x="87" y="0"/>
                    </a:cubicBezTo>
                    <a:cubicBezTo>
                      <a:pt x="79" y="0"/>
                      <a:pt x="70" y="4"/>
                      <a:pt x="61" y="13"/>
                    </a:cubicBezTo>
                    <a:cubicBezTo>
                      <a:pt x="52"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8"/>
              <p:cNvSpPr/>
              <p:nvPr/>
            </p:nvSpPr>
            <p:spPr>
              <a:xfrm>
                <a:off x="9100750" y="6478350"/>
                <a:ext cx="4575" cy="9900"/>
              </a:xfrm>
              <a:custGeom>
                <a:avLst/>
                <a:gdLst/>
                <a:ahLst/>
                <a:cxnLst/>
                <a:rect l="l" t="t" r="r" b="b"/>
                <a:pathLst>
                  <a:path w="183" h="396" extrusionOk="0">
                    <a:moveTo>
                      <a:pt x="61" y="0"/>
                    </a:moveTo>
                    <a:cubicBezTo>
                      <a:pt x="61" y="0"/>
                      <a:pt x="30" y="31"/>
                      <a:pt x="30" y="61"/>
                    </a:cubicBezTo>
                    <a:cubicBezTo>
                      <a:pt x="30" y="92"/>
                      <a:pt x="30" y="122"/>
                      <a:pt x="30" y="152"/>
                    </a:cubicBezTo>
                    <a:cubicBezTo>
                      <a:pt x="0" y="183"/>
                      <a:pt x="0" y="213"/>
                      <a:pt x="0" y="213"/>
                    </a:cubicBezTo>
                    <a:cubicBezTo>
                      <a:pt x="0" y="244"/>
                      <a:pt x="0" y="274"/>
                      <a:pt x="0" y="274"/>
                    </a:cubicBezTo>
                    <a:cubicBezTo>
                      <a:pt x="0" y="274"/>
                      <a:pt x="0" y="304"/>
                      <a:pt x="0" y="304"/>
                    </a:cubicBezTo>
                    <a:cubicBezTo>
                      <a:pt x="0" y="365"/>
                      <a:pt x="30" y="365"/>
                      <a:pt x="61" y="396"/>
                    </a:cubicBezTo>
                    <a:cubicBezTo>
                      <a:pt x="122" y="396"/>
                      <a:pt x="152" y="365"/>
                      <a:pt x="152" y="335"/>
                    </a:cubicBezTo>
                    <a:cubicBezTo>
                      <a:pt x="152" y="335"/>
                      <a:pt x="152" y="335"/>
                      <a:pt x="152" y="304"/>
                    </a:cubicBezTo>
                    <a:cubicBezTo>
                      <a:pt x="152" y="274"/>
                      <a:pt x="152" y="274"/>
                      <a:pt x="152" y="274"/>
                    </a:cubicBezTo>
                    <a:cubicBezTo>
                      <a:pt x="182" y="244"/>
                      <a:pt x="182" y="244"/>
                      <a:pt x="182" y="213"/>
                    </a:cubicBezTo>
                    <a:cubicBezTo>
                      <a:pt x="182" y="183"/>
                      <a:pt x="182" y="122"/>
                      <a:pt x="182" y="92"/>
                    </a:cubicBezTo>
                    <a:cubicBezTo>
                      <a:pt x="182" y="61"/>
                      <a:pt x="182" y="61"/>
                      <a:pt x="182" y="31"/>
                    </a:cubicBezTo>
                    <a:cubicBezTo>
                      <a:pt x="182" y="0"/>
                      <a:pt x="15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8"/>
              <p:cNvSpPr/>
              <p:nvPr/>
            </p:nvSpPr>
            <p:spPr>
              <a:xfrm>
                <a:off x="9105300" y="6486700"/>
                <a:ext cx="3825" cy="9900"/>
              </a:xfrm>
              <a:custGeom>
                <a:avLst/>
                <a:gdLst/>
                <a:ahLst/>
                <a:cxnLst/>
                <a:rect l="l" t="t" r="r" b="b"/>
                <a:pathLst>
                  <a:path w="153" h="396" extrusionOk="0">
                    <a:moveTo>
                      <a:pt x="92" y="1"/>
                    </a:moveTo>
                    <a:cubicBezTo>
                      <a:pt x="61" y="1"/>
                      <a:pt x="31" y="31"/>
                      <a:pt x="31" y="62"/>
                    </a:cubicBezTo>
                    <a:cubicBezTo>
                      <a:pt x="31" y="92"/>
                      <a:pt x="31" y="153"/>
                      <a:pt x="0" y="183"/>
                    </a:cubicBezTo>
                    <a:cubicBezTo>
                      <a:pt x="0" y="244"/>
                      <a:pt x="0" y="274"/>
                      <a:pt x="0" y="335"/>
                    </a:cubicBezTo>
                    <a:cubicBezTo>
                      <a:pt x="0" y="366"/>
                      <a:pt x="31" y="396"/>
                      <a:pt x="61" y="396"/>
                    </a:cubicBezTo>
                    <a:cubicBezTo>
                      <a:pt x="61" y="396"/>
                      <a:pt x="92" y="366"/>
                      <a:pt x="92" y="335"/>
                    </a:cubicBezTo>
                    <a:cubicBezTo>
                      <a:pt x="122" y="305"/>
                      <a:pt x="122" y="244"/>
                      <a:pt x="122" y="183"/>
                    </a:cubicBezTo>
                    <a:cubicBezTo>
                      <a:pt x="122" y="153"/>
                      <a:pt x="122" y="92"/>
                      <a:pt x="152" y="62"/>
                    </a:cubicBezTo>
                    <a:cubicBezTo>
                      <a:pt x="152" y="31"/>
                      <a:pt x="122"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8"/>
              <p:cNvSpPr/>
              <p:nvPr/>
            </p:nvSpPr>
            <p:spPr>
              <a:xfrm>
                <a:off x="9111375" y="6493550"/>
                <a:ext cx="3825" cy="7625"/>
              </a:xfrm>
              <a:custGeom>
                <a:avLst/>
                <a:gdLst/>
                <a:ahLst/>
                <a:cxnLst/>
                <a:rect l="l" t="t" r="r" b="b"/>
                <a:pathLst>
                  <a:path w="153" h="305" extrusionOk="0">
                    <a:moveTo>
                      <a:pt x="92" y="0"/>
                    </a:moveTo>
                    <a:cubicBezTo>
                      <a:pt x="61" y="0"/>
                      <a:pt x="31" y="31"/>
                      <a:pt x="1" y="61"/>
                    </a:cubicBezTo>
                    <a:cubicBezTo>
                      <a:pt x="1" y="92"/>
                      <a:pt x="1" y="122"/>
                      <a:pt x="1" y="152"/>
                    </a:cubicBezTo>
                    <a:cubicBezTo>
                      <a:pt x="1" y="213"/>
                      <a:pt x="31" y="243"/>
                      <a:pt x="31" y="274"/>
                    </a:cubicBezTo>
                    <a:cubicBezTo>
                      <a:pt x="61" y="304"/>
                      <a:pt x="61" y="304"/>
                      <a:pt x="92" y="304"/>
                    </a:cubicBezTo>
                    <a:lnTo>
                      <a:pt x="122" y="304"/>
                    </a:lnTo>
                    <a:cubicBezTo>
                      <a:pt x="153" y="304"/>
                      <a:pt x="153" y="274"/>
                      <a:pt x="153" y="243"/>
                    </a:cubicBezTo>
                    <a:cubicBezTo>
                      <a:pt x="153" y="213"/>
                      <a:pt x="153" y="213"/>
                      <a:pt x="123" y="184"/>
                    </a:cubicBezTo>
                    <a:lnTo>
                      <a:pt x="123" y="184"/>
                    </a:lnTo>
                    <a:cubicBezTo>
                      <a:pt x="152" y="213"/>
                      <a:pt x="153" y="213"/>
                      <a:pt x="153" y="213"/>
                    </a:cubicBezTo>
                    <a:cubicBezTo>
                      <a:pt x="122" y="183"/>
                      <a:pt x="122" y="183"/>
                      <a:pt x="122" y="152"/>
                    </a:cubicBezTo>
                    <a:cubicBezTo>
                      <a:pt x="122" y="152"/>
                      <a:pt x="122" y="122"/>
                      <a:pt x="122" y="92"/>
                    </a:cubicBezTo>
                    <a:cubicBezTo>
                      <a:pt x="153" y="61"/>
                      <a:pt x="12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8"/>
              <p:cNvSpPr/>
              <p:nvPr/>
            </p:nvSpPr>
            <p:spPr>
              <a:xfrm>
                <a:off x="9120500" y="6495825"/>
                <a:ext cx="3825" cy="11000"/>
              </a:xfrm>
              <a:custGeom>
                <a:avLst/>
                <a:gdLst/>
                <a:ahLst/>
                <a:cxnLst/>
                <a:rect l="l" t="t" r="r" b="b"/>
                <a:pathLst>
                  <a:path w="153" h="440" extrusionOk="0">
                    <a:moveTo>
                      <a:pt x="61" y="1"/>
                    </a:moveTo>
                    <a:cubicBezTo>
                      <a:pt x="31" y="1"/>
                      <a:pt x="0" y="31"/>
                      <a:pt x="0" y="61"/>
                    </a:cubicBezTo>
                    <a:cubicBezTo>
                      <a:pt x="0" y="122"/>
                      <a:pt x="0" y="183"/>
                      <a:pt x="0" y="244"/>
                    </a:cubicBezTo>
                    <a:cubicBezTo>
                      <a:pt x="0" y="274"/>
                      <a:pt x="0" y="274"/>
                      <a:pt x="0" y="304"/>
                    </a:cubicBezTo>
                    <a:cubicBezTo>
                      <a:pt x="0" y="335"/>
                      <a:pt x="0" y="365"/>
                      <a:pt x="0" y="365"/>
                    </a:cubicBezTo>
                    <a:lnTo>
                      <a:pt x="31" y="396"/>
                    </a:lnTo>
                    <a:cubicBezTo>
                      <a:pt x="31" y="396"/>
                      <a:pt x="31" y="426"/>
                      <a:pt x="31" y="426"/>
                    </a:cubicBezTo>
                    <a:cubicBezTo>
                      <a:pt x="41" y="436"/>
                      <a:pt x="54" y="440"/>
                      <a:pt x="68" y="440"/>
                    </a:cubicBezTo>
                    <a:cubicBezTo>
                      <a:pt x="95" y="440"/>
                      <a:pt x="122" y="426"/>
                      <a:pt x="122" y="426"/>
                    </a:cubicBezTo>
                    <a:cubicBezTo>
                      <a:pt x="152" y="396"/>
                      <a:pt x="152" y="396"/>
                      <a:pt x="152" y="365"/>
                    </a:cubicBezTo>
                    <a:cubicBezTo>
                      <a:pt x="152" y="335"/>
                      <a:pt x="152" y="335"/>
                      <a:pt x="152" y="304"/>
                    </a:cubicBezTo>
                    <a:lnTo>
                      <a:pt x="122" y="244"/>
                    </a:lnTo>
                    <a:cubicBezTo>
                      <a:pt x="122" y="183"/>
                      <a:pt x="122" y="122"/>
                      <a:pt x="122" y="61"/>
                    </a:cubicBezTo>
                    <a:cubicBezTo>
                      <a:pt x="122" y="31"/>
                      <a:pt x="9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8"/>
              <p:cNvSpPr/>
              <p:nvPr/>
            </p:nvSpPr>
            <p:spPr>
              <a:xfrm>
                <a:off x="9128100" y="6502325"/>
                <a:ext cx="3825" cy="9475"/>
              </a:xfrm>
              <a:custGeom>
                <a:avLst/>
                <a:gdLst/>
                <a:ahLst/>
                <a:cxnLst/>
                <a:rect l="l" t="t" r="r" b="b"/>
                <a:pathLst>
                  <a:path w="153" h="379" extrusionOk="0">
                    <a:moveTo>
                      <a:pt x="69" y="1"/>
                    </a:moveTo>
                    <a:cubicBezTo>
                      <a:pt x="65" y="1"/>
                      <a:pt x="61" y="4"/>
                      <a:pt x="61" y="14"/>
                    </a:cubicBezTo>
                    <a:cubicBezTo>
                      <a:pt x="53" y="6"/>
                      <a:pt x="45" y="2"/>
                      <a:pt x="37" y="2"/>
                    </a:cubicBezTo>
                    <a:cubicBezTo>
                      <a:pt x="17" y="2"/>
                      <a:pt x="0" y="30"/>
                      <a:pt x="0" y="75"/>
                    </a:cubicBezTo>
                    <a:lnTo>
                      <a:pt x="0" y="196"/>
                    </a:lnTo>
                    <a:cubicBezTo>
                      <a:pt x="0" y="196"/>
                      <a:pt x="0" y="227"/>
                      <a:pt x="0" y="257"/>
                    </a:cubicBezTo>
                    <a:cubicBezTo>
                      <a:pt x="0" y="257"/>
                      <a:pt x="0" y="288"/>
                      <a:pt x="0" y="288"/>
                    </a:cubicBezTo>
                    <a:cubicBezTo>
                      <a:pt x="16" y="303"/>
                      <a:pt x="23" y="318"/>
                      <a:pt x="31" y="329"/>
                    </a:cubicBezTo>
                    <a:lnTo>
                      <a:pt x="31" y="329"/>
                    </a:lnTo>
                    <a:cubicBezTo>
                      <a:pt x="31" y="334"/>
                      <a:pt x="31" y="340"/>
                      <a:pt x="31" y="348"/>
                    </a:cubicBezTo>
                    <a:cubicBezTo>
                      <a:pt x="31" y="348"/>
                      <a:pt x="61" y="379"/>
                      <a:pt x="92" y="379"/>
                    </a:cubicBezTo>
                    <a:lnTo>
                      <a:pt x="122" y="379"/>
                    </a:lnTo>
                    <a:cubicBezTo>
                      <a:pt x="122" y="348"/>
                      <a:pt x="152" y="348"/>
                      <a:pt x="152" y="318"/>
                    </a:cubicBezTo>
                    <a:lnTo>
                      <a:pt x="152" y="318"/>
                    </a:lnTo>
                    <a:cubicBezTo>
                      <a:pt x="152" y="318"/>
                      <a:pt x="152" y="319"/>
                      <a:pt x="151" y="320"/>
                    </a:cubicBezTo>
                    <a:lnTo>
                      <a:pt x="151" y="320"/>
                    </a:lnTo>
                    <a:cubicBezTo>
                      <a:pt x="152" y="310"/>
                      <a:pt x="152" y="299"/>
                      <a:pt x="152" y="288"/>
                    </a:cubicBezTo>
                    <a:cubicBezTo>
                      <a:pt x="152" y="257"/>
                      <a:pt x="152" y="257"/>
                      <a:pt x="152" y="227"/>
                    </a:cubicBezTo>
                    <a:cubicBezTo>
                      <a:pt x="152" y="227"/>
                      <a:pt x="152" y="196"/>
                      <a:pt x="152" y="166"/>
                    </a:cubicBezTo>
                    <a:cubicBezTo>
                      <a:pt x="152" y="136"/>
                      <a:pt x="152" y="75"/>
                      <a:pt x="122" y="44"/>
                    </a:cubicBezTo>
                    <a:cubicBezTo>
                      <a:pt x="122" y="44"/>
                      <a:pt x="122" y="14"/>
                      <a:pt x="92" y="14"/>
                    </a:cubicBezTo>
                    <a:cubicBezTo>
                      <a:pt x="92" y="14"/>
                      <a:pt x="78"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8"/>
              <p:cNvSpPr/>
              <p:nvPr/>
            </p:nvSpPr>
            <p:spPr>
              <a:xfrm>
                <a:off x="9134175" y="6509500"/>
                <a:ext cx="3825" cy="5350"/>
              </a:xfrm>
              <a:custGeom>
                <a:avLst/>
                <a:gdLst/>
                <a:ahLst/>
                <a:cxnLst/>
                <a:rect l="l" t="t" r="r" b="b"/>
                <a:pathLst>
                  <a:path w="153" h="214" extrusionOk="0">
                    <a:moveTo>
                      <a:pt x="61" y="1"/>
                    </a:moveTo>
                    <a:cubicBezTo>
                      <a:pt x="61" y="1"/>
                      <a:pt x="61" y="1"/>
                      <a:pt x="31" y="31"/>
                    </a:cubicBezTo>
                    <a:lnTo>
                      <a:pt x="1" y="31"/>
                    </a:lnTo>
                    <a:cubicBezTo>
                      <a:pt x="1" y="31"/>
                      <a:pt x="1" y="61"/>
                      <a:pt x="1" y="61"/>
                    </a:cubicBezTo>
                    <a:cubicBezTo>
                      <a:pt x="1" y="92"/>
                      <a:pt x="1" y="92"/>
                      <a:pt x="1" y="122"/>
                    </a:cubicBezTo>
                    <a:cubicBezTo>
                      <a:pt x="1" y="122"/>
                      <a:pt x="1" y="153"/>
                      <a:pt x="31" y="153"/>
                    </a:cubicBezTo>
                    <a:cubicBezTo>
                      <a:pt x="31" y="153"/>
                      <a:pt x="61" y="183"/>
                      <a:pt x="61" y="183"/>
                    </a:cubicBezTo>
                    <a:cubicBezTo>
                      <a:pt x="61" y="213"/>
                      <a:pt x="92" y="213"/>
                      <a:pt x="92" y="213"/>
                    </a:cubicBezTo>
                    <a:lnTo>
                      <a:pt x="122" y="213"/>
                    </a:lnTo>
                    <a:cubicBezTo>
                      <a:pt x="152" y="213"/>
                      <a:pt x="152" y="213"/>
                      <a:pt x="152" y="183"/>
                    </a:cubicBezTo>
                    <a:cubicBezTo>
                      <a:pt x="152" y="183"/>
                      <a:pt x="152" y="153"/>
                      <a:pt x="152" y="153"/>
                    </a:cubicBezTo>
                    <a:cubicBezTo>
                      <a:pt x="152" y="122"/>
                      <a:pt x="152" y="122"/>
                      <a:pt x="152" y="92"/>
                    </a:cubicBezTo>
                    <a:cubicBezTo>
                      <a:pt x="152" y="92"/>
                      <a:pt x="152" y="61"/>
                      <a:pt x="152" y="61"/>
                    </a:cubicBezTo>
                    <a:cubicBezTo>
                      <a:pt x="122" y="31"/>
                      <a:pt x="122" y="31"/>
                      <a:pt x="122" y="31"/>
                    </a:cubicBezTo>
                    <a:cubicBezTo>
                      <a:pt x="92" y="1"/>
                      <a:pt x="9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8"/>
              <p:cNvSpPr/>
              <p:nvPr/>
            </p:nvSpPr>
            <p:spPr>
              <a:xfrm>
                <a:off x="9144050" y="6517100"/>
                <a:ext cx="25" cy="25"/>
              </a:xfrm>
              <a:custGeom>
                <a:avLst/>
                <a:gdLst/>
                <a:ahLst/>
                <a:cxnLst/>
                <a:rect l="l" t="t" r="r" b="b"/>
                <a:pathLst>
                  <a:path w="1" h="1" extrusionOk="0">
                    <a:moveTo>
                      <a:pt x="1" y="1"/>
                    </a:moveTo>
                    <a:cubicBezTo>
                      <a:pt x="1" y="1"/>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8"/>
              <p:cNvSpPr/>
              <p:nvPr/>
            </p:nvSpPr>
            <p:spPr>
              <a:xfrm>
                <a:off x="9142525" y="6758000"/>
                <a:ext cx="3075" cy="12175"/>
              </a:xfrm>
              <a:custGeom>
                <a:avLst/>
                <a:gdLst/>
                <a:ahLst/>
                <a:cxnLst/>
                <a:rect l="l" t="t" r="r" b="b"/>
                <a:pathLst>
                  <a:path w="123" h="487" extrusionOk="0">
                    <a:moveTo>
                      <a:pt x="62" y="0"/>
                    </a:moveTo>
                    <a:cubicBezTo>
                      <a:pt x="31" y="0"/>
                      <a:pt x="1" y="30"/>
                      <a:pt x="1" y="61"/>
                    </a:cubicBezTo>
                    <a:lnTo>
                      <a:pt x="1" y="274"/>
                    </a:lnTo>
                    <a:lnTo>
                      <a:pt x="1" y="365"/>
                    </a:lnTo>
                    <a:cubicBezTo>
                      <a:pt x="1" y="395"/>
                      <a:pt x="1" y="395"/>
                      <a:pt x="1" y="426"/>
                    </a:cubicBezTo>
                    <a:cubicBezTo>
                      <a:pt x="31" y="456"/>
                      <a:pt x="31" y="456"/>
                      <a:pt x="31" y="486"/>
                    </a:cubicBezTo>
                    <a:lnTo>
                      <a:pt x="92" y="486"/>
                    </a:lnTo>
                    <a:cubicBezTo>
                      <a:pt x="122" y="456"/>
                      <a:pt x="122" y="456"/>
                      <a:pt x="122" y="426"/>
                    </a:cubicBezTo>
                    <a:cubicBezTo>
                      <a:pt x="122" y="395"/>
                      <a:pt x="122" y="395"/>
                      <a:pt x="122" y="365"/>
                    </a:cubicBezTo>
                    <a:lnTo>
                      <a:pt x="122" y="274"/>
                    </a:lnTo>
                    <a:lnTo>
                      <a:pt x="122" y="61"/>
                    </a:lnTo>
                    <a:cubicBezTo>
                      <a:pt x="122" y="30"/>
                      <a:pt x="92"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8"/>
              <p:cNvSpPr/>
              <p:nvPr/>
            </p:nvSpPr>
            <p:spPr>
              <a:xfrm>
                <a:off x="9148625" y="6761175"/>
                <a:ext cx="3800" cy="16900"/>
              </a:xfrm>
              <a:custGeom>
                <a:avLst/>
                <a:gdLst/>
                <a:ahLst/>
                <a:cxnLst/>
                <a:rect l="l" t="t" r="r" b="b"/>
                <a:pathLst>
                  <a:path w="152" h="676" extrusionOk="0">
                    <a:moveTo>
                      <a:pt x="63" y="0"/>
                    </a:moveTo>
                    <a:cubicBezTo>
                      <a:pt x="31" y="0"/>
                      <a:pt x="0" y="33"/>
                      <a:pt x="0" y="86"/>
                    </a:cubicBezTo>
                    <a:cubicBezTo>
                      <a:pt x="30" y="177"/>
                      <a:pt x="30" y="268"/>
                      <a:pt x="30" y="359"/>
                    </a:cubicBezTo>
                    <a:cubicBezTo>
                      <a:pt x="30" y="390"/>
                      <a:pt x="30" y="451"/>
                      <a:pt x="30" y="481"/>
                    </a:cubicBezTo>
                    <a:cubicBezTo>
                      <a:pt x="30" y="511"/>
                      <a:pt x="30" y="542"/>
                      <a:pt x="30" y="572"/>
                    </a:cubicBezTo>
                    <a:cubicBezTo>
                      <a:pt x="30" y="572"/>
                      <a:pt x="30" y="572"/>
                      <a:pt x="30" y="602"/>
                    </a:cubicBezTo>
                    <a:cubicBezTo>
                      <a:pt x="30" y="602"/>
                      <a:pt x="30" y="602"/>
                      <a:pt x="30" y="633"/>
                    </a:cubicBezTo>
                    <a:cubicBezTo>
                      <a:pt x="30" y="654"/>
                      <a:pt x="61" y="676"/>
                      <a:pt x="79" y="676"/>
                    </a:cubicBezTo>
                    <a:cubicBezTo>
                      <a:pt x="86" y="676"/>
                      <a:pt x="91" y="672"/>
                      <a:pt x="91" y="663"/>
                    </a:cubicBezTo>
                    <a:cubicBezTo>
                      <a:pt x="152" y="633"/>
                      <a:pt x="152" y="542"/>
                      <a:pt x="152" y="511"/>
                    </a:cubicBezTo>
                    <a:cubicBezTo>
                      <a:pt x="152" y="451"/>
                      <a:pt x="152" y="390"/>
                      <a:pt x="152" y="359"/>
                    </a:cubicBezTo>
                    <a:cubicBezTo>
                      <a:pt x="152" y="238"/>
                      <a:pt x="152" y="147"/>
                      <a:pt x="122" y="55"/>
                    </a:cubicBezTo>
                    <a:cubicBezTo>
                      <a:pt x="109" y="17"/>
                      <a:pt x="8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8"/>
              <p:cNvSpPr/>
              <p:nvPr/>
            </p:nvSpPr>
            <p:spPr>
              <a:xfrm>
                <a:off x="9158500" y="6769950"/>
                <a:ext cx="3050" cy="16000"/>
              </a:xfrm>
              <a:custGeom>
                <a:avLst/>
                <a:gdLst/>
                <a:ahLst/>
                <a:cxnLst/>
                <a:rect l="l" t="t" r="r" b="b"/>
                <a:pathLst>
                  <a:path w="122" h="640" extrusionOk="0">
                    <a:moveTo>
                      <a:pt x="46" y="1"/>
                    </a:moveTo>
                    <a:cubicBezTo>
                      <a:pt x="23" y="1"/>
                      <a:pt x="0" y="24"/>
                      <a:pt x="0" y="69"/>
                    </a:cubicBezTo>
                    <a:cubicBezTo>
                      <a:pt x="0" y="160"/>
                      <a:pt x="0" y="251"/>
                      <a:pt x="0" y="343"/>
                    </a:cubicBezTo>
                    <a:cubicBezTo>
                      <a:pt x="0" y="373"/>
                      <a:pt x="0" y="434"/>
                      <a:pt x="0" y="464"/>
                    </a:cubicBezTo>
                    <a:cubicBezTo>
                      <a:pt x="0" y="525"/>
                      <a:pt x="0" y="555"/>
                      <a:pt x="31" y="616"/>
                    </a:cubicBezTo>
                    <a:cubicBezTo>
                      <a:pt x="31" y="631"/>
                      <a:pt x="38" y="639"/>
                      <a:pt x="50" y="639"/>
                    </a:cubicBezTo>
                    <a:cubicBezTo>
                      <a:pt x="61" y="639"/>
                      <a:pt x="76" y="631"/>
                      <a:pt x="91" y="616"/>
                    </a:cubicBezTo>
                    <a:cubicBezTo>
                      <a:pt x="122" y="555"/>
                      <a:pt x="122" y="525"/>
                      <a:pt x="122" y="464"/>
                    </a:cubicBezTo>
                    <a:cubicBezTo>
                      <a:pt x="122" y="434"/>
                      <a:pt x="122" y="373"/>
                      <a:pt x="122" y="343"/>
                    </a:cubicBezTo>
                    <a:cubicBezTo>
                      <a:pt x="122" y="251"/>
                      <a:pt x="122" y="160"/>
                      <a:pt x="91" y="69"/>
                    </a:cubicBezTo>
                    <a:cubicBezTo>
                      <a:pt x="91" y="24"/>
                      <a:pt x="6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8"/>
              <p:cNvSpPr/>
              <p:nvPr/>
            </p:nvSpPr>
            <p:spPr>
              <a:xfrm>
                <a:off x="9171400" y="6773175"/>
                <a:ext cx="4600" cy="14975"/>
              </a:xfrm>
              <a:custGeom>
                <a:avLst/>
                <a:gdLst/>
                <a:ahLst/>
                <a:cxnLst/>
                <a:rect l="l" t="t" r="r" b="b"/>
                <a:pathLst>
                  <a:path w="184" h="599" extrusionOk="0">
                    <a:moveTo>
                      <a:pt x="62" y="1"/>
                    </a:moveTo>
                    <a:cubicBezTo>
                      <a:pt x="31" y="1"/>
                      <a:pt x="1" y="62"/>
                      <a:pt x="1" y="92"/>
                    </a:cubicBezTo>
                    <a:cubicBezTo>
                      <a:pt x="31" y="153"/>
                      <a:pt x="62" y="214"/>
                      <a:pt x="31" y="305"/>
                    </a:cubicBezTo>
                    <a:cubicBezTo>
                      <a:pt x="31" y="335"/>
                      <a:pt x="31" y="366"/>
                      <a:pt x="31" y="396"/>
                    </a:cubicBezTo>
                    <a:lnTo>
                      <a:pt x="31" y="457"/>
                    </a:lnTo>
                    <a:cubicBezTo>
                      <a:pt x="1" y="487"/>
                      <a:pt x="1" y="487"/>
                      <a:pt x="1" y="487"/>
                    </a:cubicBezTo>
                    <a:cubicBezTo>
                      <a:pt x="1" y="518"/>
                      <a:pt x="1" y="518"/>
                      <a:pt x="1" y="518"/>
                    </a:cubicBezTo>
                    <a:cubicBezTo>
                      <a:pt x="1" y="548"/>
                      <a:pt x="1" y="548"/>
                      <a:pt x="1" y="548"/>
                    </a:cubicBezTo>
                    <a:cubicBezTo>
                      <a:pt x="19" y="584"/>
                      <a:pt x="37" y="598"/>
                      <a:pt x="60" y="598"/>
                    </a:cubicBezTo>
                    <a:cubicBezTo>
                      <a:pt x="77" y="598"/>
                      <a:pt x="97" y="591"/>
                      <a:pt x="122" y="578"/>
                    </a:cubicBezTo>
                    <a:cubicBezTo>
                      <a:pt x="122" y="578"/>
                      <a:pt x="153" y="548"/>
                      <a:pt x="153" y="548"/>
                    </a:cubicBezTo>
                    <a:cubicBezTo>
                      <a:pt x="153" y="548"/>
                      <a:pt x="153" y="518"/>
                      <a:pt x="153" y="518"/>
                    </a:cubicBezTo>
                    <a:cubicBezTo>
                      <a:pt x="183" y="487"/>
                      <a:pt x="183" y="457"/>
                      <a:pt x="183" y="457"/>
                    </a:cubicBezTo>
                    <a:cubicBezTo>
                      <a:pt x="183" y="396"/>
                      <a:pt x="183" y="366"/>
                      <a:pt x="183" y="305"/>
                    </a:cubicBezTo>
                    <a:cubicBezTo>
                      <a:pt x="183" y="214"/>
                      <a:pt x="183" y="122"/>
                      <a:pt x="122" y="31"/>
                    </a:cubicBezTo>
                    <a:cubicBezTo>
                      <a:pt x="122" y="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8"/>
              <p:cNvSpPr/>
              <p:nvPr/>
            </p:nvSpPr>
            <p:spPr>
              <a:xfrm>
                <a:off x="9183575" y="6774700"/>
                <a:ext cx="4575" cy="12200"/>
              </a:xfrm>
              <a:custGeom>
                <a:avLst/>
                <a:gdLst/>
                <a:ahLst/>
                <a:cxnLst/>
                <a:rect l="l" t="t" r="r" b="b"/>
                <a:pathLst>
                  <a:path w="183" h="488" extrusionOk="0">
                    <a:moveTo>
                      <a:pt x="61" y="1"/>
                    </a:moveTo>
                    <a:cubicBezTo>
                      <a:pt x="31" y="1"/>
                      <a:pt x="0" y="31"/>
                      <a:pt x="0" y="61"/>
                    </a:cubicBezTo>
                    <a:cubicBezTo>
                      <a:pt x="0" y="122"/>
                      <a:pt x="0" y="183"/>
                      <a:pt x="0" y="244"/>
                    </a:cubicBezTo>
                    <a:cubicBezTo>
                      <a:pt x="0" y="274"/>
                      <a:pt x="0" y="305"/>
                      <a:pt x="0" y="335"/>
                    </a:cubicBezTo>
                    <a:cubicBezTo>
                      <a:pt x="31" y="365"/>
                      <a:pt x="31" y="426"/>
                      <a:pt x="31" y="457"/>
                    </a:cubicBezTo>
                    <a:cubicBezTo>
                      <a:pt x="61" y="457"/>
                      <a:pt x="61" y="487"/>
                      <a:pt x="91" y="487"/>
                    </a:cubicBezTo>
                    <a:cubicBezTo>
                      <a:pt x="122" y="487"/>
                      <a:pt x="152" y="457"/>
                      <a:pt x="152" y="457"/>
                    </a:cubicBezTo>
                    <a:cubicBezTo>
                      <a:pt x="183" y="396"/>
                      <a:pt x="183" y="305"/>
                      <a:pt x="152" y="244"/>
                    </a:cubicBezTo>
                    <a:cubicBezTo>
                      <a:pt x="152" y="183"/>
                      <a:pt x="152" y="122"/>
                      <a:pt x="152" y="61"/>
                    </a:cubicBezTo>
                    <a:cubicBezTo>
                      <a:pt x="152" y="31"/>
                      <a:pt x="12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8"/>
              <p:cNvSpPr/>
              <p:nvPr/>
            </p:nvSpPr>
            <p:spPr>
              <a:xfrm>
                <a:off x="9194200" y="6775475"/>
                <a:ext cx="3825" cy="9125"/>
              </a:xfrm>
              <a:custGeom>
                <a:avLst/>
                <a:gdLst/>
                <a:ahLst/>
                <a:cxnLst/>
                <a:rect l="l" t="t" r="r" b="b"/>
                <a:pathLst>
                  <a:path w="153" h="365" extrusionOk="0">
                    <a:moveTo>
                      <a:pt x="92" y="0"/>
                    </a:moveTo>
                    <a:cubicBezTo>
                      <a:pt x="62" y="0"/>
                      <a:pt x="31" y="30"/>
                      <a:pt x="31" y="61"/>
                    </a:cubicBezTo>
                    <a:cubicBezTo>
                      <a:pt x="31" y="122"/>
                      <a:pt x="31" y="152"/>
                      <a:pt x="31" y="182"/>
                    </a:cubicBezTo>
                    <a:cubicBezTo>
                      <a:pt x="31" y="213"/>
                      <a:pt x="1" y="243"/>
                      <a:pt x="1" y="274"/>
                    </a:cubicBezTo>
                    <a:cubicBezTo>
                      <a:pt x="1" y="274"/>
                      <a:pt x="1" y="304"/>
                      <a:pt x="31" y="304"/>
                    </a:cubicBezTo>
                    <a:cubicBezTo>
                      <a:pt x="31" y="334"/>
                      <a:pt x="31" y="334"/>
                      <a:pt x="31" y="365"/>
                    </a:cubicBezTo>
                    <a:lnTo>
                      <a:pt x="122" y="365"/>
                    </a:lnTo>
                    <a:cubicBezTo>
                      <a:pt x="122" y="334"/>
                      <a:pt x="153" y="334"/>
                      <a:pt x="153" y="304"/>
                    </a:cubicBezTo>
                    <a:cubicBezTo>
                      <a:pt x="153" y="304"/>
                      <a:pt x="153" y="274"/>
                      <a:pt x="153" y="274"/>
                    </a:cubicBezTo>
                    <a:cubicBezTo>
                      <a:pt x="153" y="243"/>
                      <a:pt x="153" y="213"/>
                      <a:pt x="153" y="182"/>
                    </a:cubicBezTo>
                    <a:cubicBezTo>
                      <a:pt x="153" y="152"/>
                      <a:pt x="153" y="122"/>
                      <a:pt x="153" y="61"/>
                    </a:cubicBezTo>
                    <a:cubicBezTo>
                      <a:pt x="153" y="30"/>
                      <a:pt x="12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8"/>
              <p:cNvSpPr/>
              <p:nvPr/>
            </p:nvSpPr>
            <p:spPr>
              <a:xfrm>
                <a:off x="9207125" y="6776225"/>
                <a:ext cx="3825" cy="6875"/>
              </a:xfrm>
              <a:custGeom>
                <a:avLst/>
                <a:gdLst/>
                <a:ahLst/>
                <a:cxnLst/>
                <a:rect l="l" t="t" r="r" b="b"/>
                <a:pathLst>
                  <a:path w="153" h="275" extrusionOk="0">
                    <a:moveTo>
                      <a:pt x="31" y="0"/>
                    </a:moveTo>
                    <a:cubicBezTo>
                      <a:pt x="31" y="31"/>
                      <a:pt x="0" y="31"/>
                      <a:pt x="0" y="61"/>
                    </a:cubicBezTo>
                    <a:cubicBezTo>
                      <a:pt x="31" y="92"/>
                      <a:pt x="31" y="122"/>
                      <a:pt x="31" y="152"/>
                    </a:cubicBezTo>
                    <a:cubicBezTo>
                      <a:pt x="31" y="183"/>
                      <a:pt x="31" y="183"/>
                      <a:pt x="31" y="213"/>
                    </a:cubicBezTo>
                    <a:cubicBezTo>
                      <a:pt x="31" y="244"/>
                      <a:pt x="31" y="274"/>
                      <a:pt x="61" y="274"/>
                    </a:cubicBezTo>
                    <a:lnTo>
                      <a:pt x="122" y="274"/>
                    </a:lnTo>
                    <a:cubicBezTo>
                      <a:pt x="152" y="244"/>
                      <a:pt x="152" y="213"/>
                      <a:pt x="152" y="183"/>
                    </a:cubicBezTo>
                    <a:cubicBezTo>
                      <a:pt x="152" y="183"/>
                      <a:pt x="152" y="152"/>
                      <a:pt x="152" y="122"/>
                    </a:cubicBezTo>
                    <a:cubicBezTo>
                      <a:pt x="152" y="92"/>
                      <a:pt x="152" y="61"/>
                      <a:pt x="152" y="31"/>
                    </a:cubicBezTo>
                    <a:cubicBezTo>
                      <a:pt x="122" y="31"/>
                      <a:pt x="12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8"/>
              <p:cNvSpPr/>
              <p:nvPr/>
            </p:nvSpPr>
            <p:spPr>
              <a:xfrm>
                <a:off x="9219275" y="6775475"/>
                <a:ext cx="4600" cy="4575"/>
              </a:xfrm>
              <a:custGeom>
                <a:avLst/>
                <a:gdLst/>
                <a:ahLst/>
                <a:cxnLst/>
                <a:rect l="l" t="t" r="r" b="b"/>
                <a:pathLst>
                  <a:path w="184" h="183" extrusionOk="0">
                    <a:moveTo>
                      <a:pt x="31" y="0"/>
                    </a:moveTo>
                    <a:cubicBezTo>
                      <a:pt x="1" y="30"/>
                      <a:pt x="1" y="30"/>
                      <a:pt x="1" y="30"/>
                    </a:cubicBezTo>
                    <a:cubicBezTo>
                      <a:pt x="1" y="30"/>
                      <a:pt x="1" y="61"/>
                      <a:pt x="1" y="61"/>
                    </a:cubicBezTo>
                    <a:cubicBezTo>
                      <a:pt x="1" y="91"/>
                      <a:pt x="1" y="91"/>
                      <a:pt x="1" y="91"/>
                    </a:cubicBezTo>
                    <a:cubicBezTo>
                      <a:pt x="1" y="122"/>
                      <a:pt x="31" y="122"/>
                      <a:pt x="31" y="122"/>
                    </a:cubicBezTo>
                    <a:cubicBezTo>
                      <a:pt x="31" y="152"/>
                      <a:pt x="62" y="152"/>
                      <a:pt x="62" y="152"/>
                    </a:cubicBezTo>
                    <a:cubicBezTo>
                      <a:pt x="62" y="152"/>
                      <a:pt x="92" y="152"/>
                      <a:pt x="92" y="182"/>
                    </a:cubicBezTo>
                    <a:cubicBezTo>
                      <a:pt x="122" y="182"/>
                      <a:pt x="153" y="182"/>
                      <a:pt x="153" y="152"/>
                    </a:cubicBezTo>
                    <a:cubicBezTo>
                      <a:pt x="183" y="152"/>
                      <a:pt x="183" y="122"/>
                      <a:pt x="183" y="91"/>
                    </a:cubicBezTo>
                    <a:cubicBezTo>
                      <a:pt x="183" y="91"/>
                      <a:pt x="183" y="61"/>
                      <a:pt x="153" y="61"/>
                    </a:cubicBezTo>
                    <a:cubicBezTo>
                      <a:pt x="153" y="61"/>
                      <a:pt x="153" y="30"/>
                      <a:pt x="153" y="30"/>
                    </a:cubicBezTo>
                    <a:cubicBezTo>
                      <a:pt x="122" y="30"/>
                      <a:pt x="12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8"/>
              <p:cNvSpPr/>
              <p:nvPr/>
            </p:nvSpPr>
            <p:spPr>
              <a:xfrm>
                <a:off x="9228400" y="6772425"/>
                <a:ext cx="5350" cy="3825"/>
              </a:xfrm>
              <a:custGeom>
                <a:avLst/>
                <a:gdLst/>
                <a:ahLst/>
                <a:cxnLst/>
                <a:rect l="l" t="t" r="r" b="b"/>
                <a:pathLst>
                  <a:path w="214" h="153" extrusionOk="0">
                    <a:moveTo>
                      <a:pt x="92" y="1"/>
                    </a:moveTo>
                    <a:cubicBezTo>
                      <a:pt x="1" y="1"/>
                      <a:pt x="1" y="152"/>
                      <a:pt x="92" y="152"/>
                    </a:cubicBezTo>
                    <a:cubicBezTo>
                      <a:pt x="213" y="152"/>
                      <a:pt x="213"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8"/>
              <p:cNvSpPr/>
              <p:nvPr/>
            </p:nvSpPr>
            <p:spPr>
              <a:xfrm>
                <a:off x="9473850" y="5844225"/>
                <a:ext cx="53000" cy="171250"/>
              </a:xfrm>
              <a:custGeom>
                <a:avLst/>
                <a:gdLst/>
                <a:ahLst/>
                <a:cxnLst/>
                <a:rect l="l" t="t" r="r" b="b"/>
                <a:pathLst>
                  <a:path w="2120" h="6850" extrusionOk="0">
                    <a:moveTo>
                      <a:pt x="46" y="0"/>
                    </a:moveTo>
                    <a:cubicBezTo>
                      <a:pt x="23" y="0"/>
                      <a:pt x="0" y="16"/>
                      <a:pt x="0" y="46"/>
                    </a:cubicBezTo>
                    <a:cubicBezTo>
                      <a:pt x="244" y="2386"/>
                      <a:pt x="912" y="4727"/>
                      <a:pt x="2007" y="6824"/>
                    </a:cubicBezTo>
                    <a:cubicBezTo>
                      <a:pt x="2015" y="6842"/>
                      <a:pt x="2030" y="6849"/>
                      <a:pt x="2044" y="6849"/>
                    </a:cubicBezTo>
                    <a:cubicBezTo>
                      <a:pt x="2080" y="6849"/>
                      <a:pt x="2119" y="6806"/>
                      <a:pt x="2098" y="6763"/>
                    </a:cubicBezTo>
                    <a:cubicBezTo>
                      <a:pt x="1095" y="4636"/>
                      <a:pt x="396" y="2417"/>
                      <a:pt x="92" y="46"/>
                    </a:cubicBezTo>
                    <a:cubicBezTo>
                      <a:pt x="92" y="16"/>
                      <a:pt x="69"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8"/>
              <p:cNvSpPr/>
              <p:nvPr/>
            </p:nvSpPr>
            <p:spPr>
              <a:xfrm>
                <a:off x="9530850" y="6029250"/>
                <a:ext cx="9125" cy="17125"/>
              </a:xfrm>
              <a:custGeom>
                <a:avLst/>
                <a:gdLst/>
                <a:ahLst/>
                <a:cxnLst/>
                <a:rect l="l" t="t" r="r" b="b"/>
                <a:pathLst>
                  <a:path w="365" h="685" extrusionOk="0">
                    <a:moveTo>
                      <a:pt x="0" y="1"/>
                    </a:moveTo>
                    <a:cubicBezTo>
                      <a:pt x="0" y="31"/>
                      <a:pt x="0" y="61"/>
                      <a:pt x="0" y="92"/>
                    </a:cubicBezTo>
                    <a:cubicBezTo>
                      <a:pt x="61" y="183"/>
                      <a:pt x="91" y="274"/>
                      <a:pt x="152" y="365"/>
                    </a:cubicBezTo>
                    <a:cubicBezTo>
                      <a:pt x="182" y="457"/>
                      <a:pt x="213" y="548"/>
                      <a:pt x="243" y="639"/>
                    </a:cubicBezTo>
                    <a:cubicBezTo>
                      <a:pt x="258" y="669"/>
                      <a:pt x="289" y="685"/>
                      <a:pt x="315" y="685"/>
                    </a:cubicBezTo>
                    <a:cubicBezTo>
                      <a:pt x="342" y="685"/>
                      <a:pt x="365" y="669"/>
                      <a:pt x="365" y="639"/>
                    </a:cubicBezTo>
                    <a:cubicBezTo>
                      <a:pt x="365" y="578"/>
                      <a:pt x="334" y="517"/>
                      <a:pt x="334" y="457"/>
                    </a:cubicBezTo>
                    <a:cubicBezTo>
                      <a:pt x="334" y="396"/>
                      <a:pt x="304" y="335"/>
                      <a:pt x="274" y="305"/>
                    </a:cubicBezTo>
                    <a:cubicBezTo>
                      <a:pt x="243" y="183"/>
                      <a:pt x="182" y="92"/>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8"/>
              <p:cNvSpPr/>
              <p:nvPr/>
            </p:nvSpPr>
            <p:spPr>
              <a:xfrm>
                <a:off x="9547775" y="6068150"/>
                <a:ext cx="9675" cy="16900"/>
              </a:xfrm>
              <a:custGeom>
                <a:avLst/>
                <a:gdLst/>
                <a:ahLst/>
                <a:cxnLst/>
                <a:rect l="l" t="t" r="r" b="b"/>
                <a:pathLst>
                  <a:path w="387" h="676" extrusionOk="0">
                    <a:moveTo>
                      <a:pt x="76" y="0"/>
                    </a:moveTo>
                    <a:cubicBezTo>
                      <a:pt x="40" y="0"/>
                      <a:pt x="1" y="43"/>
                      <a:pt x="22" y="86"/>
                    </a:cubicBezTo>
                    <a:cubicBezTo>
                      <a:pt x="53" y="177"/>
                      <a:pt x="113" y="299"/>
                      <a:pt x="174" y="390"/>
                    </a:cubicBezTo>
                    <a:cubicBezTo>
                      <a:pt x="174" y="420"/>
                      <a:pt x="205" y="481"/>
                      <a:pt x="235" y="512"/>
                    </a:cubicBezTo>
                    <a:cubicBezTo>
                      <a:pt x="265" y="572"/>
                      <a:pt x="296" y="603"/>
                      <a:pt x="326" y="664"/>
                    </a:cubicBezTo>
                    <a:cubicBezTo>
                      <a:pt x="334" y="672"/>
                      <a:pt x="342" y="675"/>
                      <a:pt x="350" y="675"/>
                    </a:cubicBezTo>
                    <a:cubicBezTo>
                      <a:pt x="371" y="675"/>
                      <a:pt x="387" y="647"/>
                      <a:pt x="387" y="603"/>
                    </a:cubicBezTo>
                    <a:cubicBezTo>
                      <a:pt x="387" y="572"/>
                      <a:pt x="357" y="512"/>
                      <a:pt x="326" y="451"/>
                    </a:cubicBezTo>
                    <a:cubicBezTo>
                      <a:pt x="296" y="420"/>
                      <a:pt x="265" y="360"/>
                      <a:pt x="265" y="329"/>
                    </a:cubicBezTo>
                    <a:cubicBezTo>
                      <a:pt x="205" y="238"/>
                      <a:pt x="174" y="116"/>
                      <a:pt x="113" y="25"/>
                    </a:cubicBezTo>
                    <a:cubicBezTo>
                      <a:pt x="104" y="7"/>
                      <a:pt x="90"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8"/>
              <p:cNvSpPr/>
              <p:nvPr/>
            </p:nvSpPr>
            <p:spPr>
              <a:xfrm>
                <a:off x="9026275" y="6245050"/>
                <a:ext cx="3825" cy="3075"/>
              </a:xfrm>
              <a:custGeom>
                <a:avLst/>
                <a:gdLst/>
                <a:ahLst/>
                <a:cxnLst/>
                <a:rect l="l" t="t" r="r" b="b"/>
                <a:pathLst>
                  <a:path w="153" h="123" extrusionOk="0">
                    <a:moveTo>
                      <a:pt x="92" y="1"/>
                    </a:moveTo>
                    <a:cubicBezTo>
                      <a:pt x="0" y="1"/>
                      <a:pt x="0" y="123"/>
                      <a:pt x="92" y="123"/>
                    </a:cubicBezTo>
                    <a:cubicBezTo>
                      <a:pt x="152" y="123"/>
                      <a:pt x="152"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8"/>
              <p:cNvSpPr/>
              <p:nvPr/>
            </p:nvSpPr>
            <p:spPr>
              <a:xfrm>
                <a:off x="9046775" y="6223025"/>
                <a:ext cx="3825" cy="3075"/>
              </a:xfrm>
              <a:custGeom>
                <a:avLst/>
                <a:gdLst/>
                <a:ahLst/>
                <a:cxnLst/>
                <a:rect l="l" t="t" r="r" b="b"/>
                <a:pathLst>
                  <a:path w="153" h="123" extrusionOk="0">
                    <a:moveTo>
                      <a:pt x="92" y="1"/>
                    </a:moveTo>
                    <a:cubicBezTo>
                      <a:pt x="1" y="1"/>
                      <a:pt x="1" y="122"/>
                      <a:pt x="92" y="122"/>
                    </a:cubicBezTo>
                    <a:cubicBezTo>
                      <a:pt x="153" y="122"/>
                      <a:pt x="153"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8"/>
              <p:cNvSpPr/>
              <p:nvPr/>
            </p:nvSpPr>
            <p:spPr>
              <a:xfrm>
                <a:off x="9067650" y="6174100"/>
                <a:ext cx="22275" cy="25125"/>
              </a:xfrm>
              <a:custGeom>
                <a:avLst/>
                <a:gdLst/>
                <a:ahLst/>
                <a:cxnLst/>
                <a:rect l="l" t="t" r="r" b="b"/>
                <a:pathLst>
                  <a:path w="891" h="1005" extrusionOk="0">
                    <a:moveTo>
                      <a:pt x="824" y="0"/>
                    </a:moveTo>
                    <a:cubicBezTo>
                      <a:pt x="810" y="0"/>
                      <a:pt x="793" y="4"/>
                      <a:pt x="777" y="12"/>
                    </a:cubicBezTo>
                    <a:cubicBezTo>
                      <a:pt x="655" y="134"/>
                      <a:pt x="534" y="316"/>
                      <a:pt x="412" y="468"/>
                    </a:cubicBezTo>
                    <a:cubicBezTo>
                      <a:pt x="291" y="620"/>
                      <a:pt x="169" y="742"/>
                      <a:pt x="47" y="894"/>
                    </a:cubicBezTo>
                    <a:cubicBezTo>
                      <a:pt x="1" y="940"/>
                      <a:pt x="44" y="1005"/>
                      <a:pt x="80" y="1005"/>
                    </a:cubicBezTo>
                    <a:cubicBezTo>
                      <a:pt x="91" y="1005"/>
                      <a:pt x="101" y="999"/>
                      <a:pt x="108" y="985"/>
                    </a:cubicBezTo>
                    <a:cubicBezTo>
                      <a:pt x="260" y="833"/>
                      <a:pt x="382" y="681"/>
                      <a:pt x="503" y="529"/>
                    </a:cubicBezTo>
                    <a:cubicBezTo>
                      <a:pt x="625" y="377"/>
                      <a:pt x="777" y="255"/>
                      <a:pt x="868" y="73"/>
                    </a:cubicBezTo>
                    <a:cubicBezTo>
                      <a:pt x="890" y="28"/>
                      <a:pt x="864" y="0"/>
                      <a:pt x="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8"/>
              <p:cNvSpPr/>
              <p:nvPr/>
            </p:nvSpPr>
            <p:spPr>
              <a:xfrm>
                <a:off x="9099350" y="6144000"/>
                <a:ext cx="14325" cy="16950"/>
              </a:xfrm>
              <a:custGeom>
                <a:avLst/>
                <a:gdLst/>
                <a:ahLst/>
                <a:cxnLst/>
                <a:rect l="l" t="t" r="r" b="b"/>
                <a:pathLst>
                  <a:path w="573" h="678" extrusionOk="0">
                    <a:moveTo>
                      <a:pt x="512" y="0"/>
                    </a:moveTo>
                    <a:cubicBezTo>
                      <a:pt x="482" y="31"/>
                      <a:pt x="451" y="61"/>
                      <a:pt x="421" y="61"/>
                    </a:cubicBezTo>
                    <a:cubicBezTo>
                      <a:pt x="421" y="92"/>
                      <a:pt x="390" y="122"/>
                      <a:pt x="360" y="122"/>
                    </a:cubicBezTo>
                    <a:cubicBezTo>
                      <a:pt x="330" y="183"/>
                      <a:pt x="299" y="244"/>
                      <a:pt x="238" y="274"/>
                    </a:cubicBezTo>
                    <a:cubicBezTo>
                      <a:pt x="178" y="396"/>
                      <a:pt x="86" y="487"/>
                      <a:pt x="26" y="578"/>
                    </a:cubicBezTo>
                    <a:cubicBezTo>
                      <a:pt x="1" y="628"/>
                      <a:pt x="37" y="677"/>
                      <a:pt x="84" y="677"/>
                    </a:cubicBezTo>
                    <a:cubicBezTo>
                      <a:pt x="95" y="677"/>
                      <a:pt x="106" y="675"/>
                      <a:pt x="117" y="669"/>
                    </a:cubicBezTo>
                    <a:cubicBezTo>
                      <a:pt x="178" y="547"/>
                      <a:pt x="269" y="456"/>
                      <a:pt x="360" y="365"/>
                    </a:cubicBezTo>
                    <a:cubicBezTo>
                      <a:pt x="390" y="335"/>
                      <a:pt x="421" y="274"/>
                      <a:pt x="451" y="244"/>
                    </a:cubicBezTo>
                    <a:cubicBezTo>
                      <a:pt x="482" y="213"/>
                      <a:pt x="512" y="183"/>
                      <a:pt x="512" y="152"/>
                    </a:cubicBezTo>
                    <a:cubicBezTo>
                      <a:pt x="542" y="122"/>
                      <a:pt x="573" y="92"/>
                      <a:pt x="573" y="61"/>
                    </a:cubicBezTo>
                    <a:cubicBezTo>
                      <a:pt x="573" y="31"/>
                      <a:pt x="542"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8"/>
              <p:cNvSpPr/>
              <p:nvPr/>
            </p:nvSpPr>
            <p:spPr>
              <a:xfrm>
                <a:off x="9123525" y="6120450"/>
                <a:ext cx="6875" cy="7200"/>
              </a:xfrm>
              <a:custGeom>
                <a:avLst/>
                <a:gdLst/>
                <a:ahLst/>
                <a:cxnLst/>
                <a:rect l="l" t="t" r="r" b="b"/>
                <a:pathLst>
                  <a:path w="275" h="288" extrusionOk="0">
                    <a:moveTo>
                      <a:pt x="214" y="0"/>
                    </a:moveTo>
                    <a:cubicBezTo>
                      <a:pt x="183" y="31"/>
                      <a:pt x="153" y="61"/>
                      <a:pt x="123" y="91"/>
                    </a:cubicBezTo>
                    <a:cubicBezTo>
                      <a:pt x="62" y="122"/>
                      <a:pt x="31" y="152"/>
                      <a:pt x="1" y="182"/>
                    </a:cubicBezTo>
                    <a:cubicBezTo>
                      <a:pt x="1" y="213"/>
                      <a:pt x="1" y="243"/>
                      <a:pt x="1" y="274"/>
                    </a:cubicBezTo>
                    <a:cubicBezTo>
                      <a:pt x="21" y="274"/>
                      <a:pt x="41" y="287"/>
                      <a:pt x="62" y="287"/>
                    </a:cubicBezTo>
                    <a:cubicBezTo>
                      <a:pt x="72" y="287"/>
                      <a:pt x="82" y="284"/>
                      <a:pt x="92" y="274"/>
                    </a:cubicBezTo>
                    <a:cubicBezTo>
                      <a:pt x="123" y="243"/>
                      <a:pt x="153" y="213"/>
                      <a:pt x="183" y="182"/>
                    </a:cubicBezTo>
                    <a:cubicBezTo>
                      <a:pt x="214" y="152"/>
                      <a:pt x="244" y="91"/>
                      <a:pt x="275" y="61"/>
                    </a:cubicBezTo>
                    <a:cubicBezTo>
                      <a:pt x="275" y="61"/>
                      <a:pt x="275" y="31"/>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8"/>
              <p:cNvSpPr/>
              <p:nvPr/>
            </p:nvSpPr>
            <p:spPr>
              <a:xfrm>
                <a:off x="9141025" y="6099925"/>
                <a:ext cx="2300" cy="3825"/>
              </a:xfrm>
              <a:custGeom>
                <a:avLst/>
                <a:gdLst/>
                <a:ahLst/>
                <a:cxnLst/>
                <a:rect l="l" t="t" r="r" b="b"/>
                <a:pathLst>
                  <a:path w="92" h="153" extrusionOk="0">
                    <a:moveTo>
                      <a:pt x="61" y="0"/>
                    </a:moveTo>
                    <a:cubicBezTo>
                      <a:pt x="30" y="0"/>
                      <a:pt x="30" y="31"/>
                      <a:pt x="30" y="31"/>
                    </a:cubicBezTo>
                    <a:cubicBezTo>
                      <a:pt x="0" y="61"/>
                      <a:pt x="0" y="61"/>
                      <a:pt x="0" y="92"/>
                    </a:cubicBezTo>
                    <a:cubicBezTo>
                      <a:pt x="0" y="122"/>
                      <a:pt x="0" y="122"/>
                      <a:pt x="0" y="152"/>
                    </a:cubicBezTo>
                    <a:lnTo>
                      <a:pt x="91" y="152"/>
                    </a:lnTo>
                    <a:cubicBezTo>
                      <a:pt x="91" y="122"/>
                      <a:pt x="91" y="122"/>
                      <a:pt x="91" y="92"/>
                    </a:cubicBezTo>
                    <a:cubicBezTo>
                      <a:pt x="91" y="61"/>
                      <a:pt x="91" y="61"/>
                      <a:pt x="91" y="31"/>
                    </a:cubicBezTo>
                    <a:cubicBezTo>
                      <a:pt x="91" y="31"/>
                      <a:pt x="6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8"/>
              <p:cNvSpPr/>
              <p:nvPr/>
            </p:nvSpPr>
            <p:spPr>
              <a:xfrm>
                <a:off x="9001950" y="6286100"/>
                <a:ext cx="10675" cy="10650"/>
              </a:xfrm>
              <a:custGeom>
                <a:avLst/>
                <a:gdLst/>
                <a:ahLst/>
                <a:cxnLst/>
                <a:rect l="l" t="t" r="r" b="b"/>
                <a:pathLst>
                  <a:path w="427" h="426" extrusionOk="0">
                    <a:moveTo>
                      <a:pt x="335" y="0"/>
                    </a:moveTo>
                    <a:cubicBezTo>
                      <a:pt x="274" y="31"/>
                      <a:pt x="183" y="92"/>
                      <a:pt x="122" y="152"/>
                    </a:cubicBezTo>
                    <a:cubicBezTo>
                      <a:pt x="92" y="183"/>
                      <a:pt x="61" y="213"/>
                      <a:pt x="31" y="244"/>
                    </a:cubicBezTo>
                    <a:cubicBezTo>
                      <a:pt x="31" y="274"/>
                      <a:pt x="31" y="304"/>
                      <a:pt x="1" y="304"/>
                    </a:cubicBezTo>
                    <a:cubicBezTo>
                      <a:pt x="1" y="304"/>
                      <a:pt x="1" y="335"/>
                      <a:pt x="1" y="335"/>
                    </a:cubicBezTo>
                    <a:cubicBezTo>
                      <a:pt x="1" y="365"/>
                      <a:pt x="1" y="365"/>
                      <a:pt x="1" y="395"/>
                    </a:cubicBezTo>
                    <a:cubicBezTo>
                      <a:pt x="1" y="395"/>
                      <a:pt x="1" y="426"/>
                      <a:pt x="31" y="426"/>
                    </a:cubicBezTo>
                    <a:cubicBezTo>
                      <a:pt x="31" y="426"/>
                      <a:pt x="61" y="426"/>
                      <a:pt x="61" y="395"/>
                    </a:cubicBezTo>
                    <a:lnTo>
                      <a:pt x="92" y="395"/>
                    </a:lnTo>
                    <a:cubicBezTo>
                      <a:pt x="72" y="395"/>
                      <a:pt x="78" y="382"/>
                      <a:pt x="85" y="382"/>
                    </a:cubicBezTo>
                    <a:lnTo>
                      <a:pt x="85" y="382"/>
                    </a:lnTo>
                    <a:cubicBezTo>
                      <a:pt x="88" y="382"/>
                      <a:pt x="92" y="385"/>
                      <a:pt x="92" y="395"/>
                    </a:cubicBezTo>
                    <a:cubicBezTo>
                      <a:pt x="92" y="365"/>
                      <a:pt x="92" y="365"/>
                      <a:pt x="92" y="365"/>
                    </a:cubicBezTo>
                    <a:cubicBezTo>
                      <a:pt x="122" y="335"/>
                      <a:pt x="122" y="335"/>
                      <a:pt x="122" y="304"/>
                    </a:cubicBezTo>
                    <a:lnTo>
                      <a:pt x="153" y="304"/>
                    </a:lnTo>
                    <a:cubicBezTo>
                      <a:pt x="153" y="274"/>
                      <a:pt x="153" y="274"/>
                      <a:pt x="153" y="274"/>
                    </a:cubicBezTo>
                    <a:cubicBezTo>
                      <a:pt x="183" y="274"/>
                      <a:pt x="183" y="244"/>
                      <a:pt x="183" y="244"/>
                    </a:cubicBezTo>
                    <a:cubicBezTo>
                      <a:pt x="213" y="213"/>
                      <a:pt x="213" y="213"/>
                      <a:pt x="244" y="213"/>
                    </a:cubicBezTo>
                    <a:cubicBezTo>
                      <a:pt x="244" y="213"/>
                      <a:pt x="244" y="183"/>
                      <a:pt x="244" y="183"/>
                    </a:cubicBezTo>
                    <a:lnTo>
                      <a:pt x="274" y="183"/>
                    </a:lnTo>
                    <a:cubicBezTo>
                      <a:pt x="305" y="152"/>
                      <a:pt x="305" y="152"/>
                      <a:pt x="335" y="152"/>
                    </a:cubicBezTo>
                    <a:cubicBezTo>
                      <a:pt x="335" y="122"/>
                      <a:pt x="365" y="122"/>
                      <a:pt x="365" y="122"/>
                    </a:cubicBezTo>
                    <a:cubicBezTo>
                      <a:pt x="396" y="122"/>
                      <a:pt x="426" y="92"/>
                      <a:pt x="396" y="61"/>
                    </a:cubicBezTo>
                    <a:cubicBezTo>
                      <a:pt x="396" y="31"/>
                      <a:pt x="365" y="0"/>
                      <a:pt x="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8"/>
              <p:cNvSpPr/>
              <p:nvPr/>
            </p:nvSpPr>
            <p:spPr>
              <a:xfrm>
                <a:off x="9207875" y="6020400"/>
                <a:ext cx="9150" cy="17550"/>
              </a:xfrm>
              <a:custGeom>
                <a:avLst/>
                <a:gdLst/>
                <a:ahLst/>
                <a:cxnLst/>
                <a:rect l="l" t="t" r="r" b="b"/>
                <a:pathLst>
                  <a:path w="366" h="702" extrusionOk="0">
                    <a:moveTo>
                      <a:pt x="291" y="0"/>
                    </a:moveTo>
                    <a:cubicBezTo>
                      <a:pt x="274" y="0"/>
                      <a:pt x="257" y="8"/>
                      <a:pt x="244" y="20"/>
                    </a:cubicBezTo>
                    <a:cubicBezTo>
                      <a:pt x="183" y="51"/>
                      <a:pt x="183" y="111"/>
                      <a:pt x="153" y="142"/>
                    </a:cubicBezTo>
                    <a:cubicBezTo>
                      <a:pt x="153" y="203"/>
                      <a:pt x="122" y="263"/>
                      <a:pt x="92" y="294"/>
                    </a:cubicBezTo>
                    <a:cubicBezTo>
                      <a:pt x="62" y="385"/>
                      <a:pt x="31" y="507"/>
                      <a:pt x="1" y="598"/>
                    </a:cubicBezTo>
                    <a:cubicBezTo>
                      <a:pt x="1" y="628"/>
                      <a:pt x="31" y="689"/>
                      <a:pt x="62" y="689"/>
                    </a:cubicBezTo>
                    <a:cubicBezTo>
                      <a:pt x="79" y="698"/>
                      <a:pt x="95" y="702"/>
                      <a:pt x="108" y="702"/>
                    </a:cubicBezTo>
                    <a:cubicBezTo>
                      <a:pt x="140" y="702"/>
                      <a:pt x="162" y="680"/>
                      <a:pt x="183" y="659"/>
                    </a:cubicBezTo>
                    <a:cubicBezTo>
                      <a:pt x="214" y="537"/>
                      <a:pt x="244" y="446"/>
                      <a:pt x="274" y="355"/>
                    </a:cubicBezTo>
                    <a:cubicBezTo>
                      <a:pt x="274" y="294"/>
                      <a:pt x="305" y="263"/>
                      <a:pt x="335" y="203"/>
                    </a:cubicBezTo>
                    <a:cubicBezTo>
                      <a:pt x="335" y="172"/>
                      <a:pt x="335" y="172"/>
                      <a:pt x="335" y="142"/>
                    </a:cubicBezTo>
                    <a:cubicBezTo>
                      <a:pt x="335" y="111"/>
                      <a:pt x="366" y="81"/>
                      <a:pt x="335" y="51"/>
                    </a:cubicBezTo>
                    <a:cubicBezTo>
                      <a:pt x="335" y="15"/>
                      <a:pt x="314"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8"/>
              <p:cNvSpPr/>
              <p:nvPr/>
            </p:nvSpPr>
            <p:spPr>
              <a:xfrm>
                <a:off x="9480675" y="6895525"/>
                <a:ext cx="3075" cy="6100"/>
              </a:xfrm>
              <a:custGeom>
                <a:avLst/>
                <a:gdLst/>
                <a:ahLst/>
                <a:cxnLst/>
                <a:rect l="l" t="t" r="r" b="b"/>
                <a:pathLst>
                  <a:path w="123" h="244" extrusionOk="0">
                    <a:moveTo>
                      <a:pt x="62" y="1"/>
                    </a:moveTo>
                    <a:cubicBezTo>
                      <a:pt x="62" y="1"/>
                      <a:pt x="31" y="1"/>
                      <a:pt x="31" y="31"/>
                    </a:cubicBezTo>
                    <a:cubicBezTo>
                      <a:pt x="31" y="31"/>
                      <a:pt x="1" y="61"/>
                      <a:pt x="1" y="61"/>
                    </a:cubicBezTo>
                    <a:lnTo>
                      <a:pt x="1" y="92"/>
                    </a:lnTo>
                    <a:cubicBezTo>
                      <a:pt x="1" y="122"/>
                      <a:pt x="1" y="122"/>
                      <a:pt x="1" y="153"/>
                    </a:cubicBezTo>
                    <a:cubicBezTo>
                      <a:pt x="1" y="153"/>
                      <a:pt x="31" y="153"/>
                      <a:pt x="31" y="183"/>
                    </a:cubicBezTo>
                    <a:cubicBezTo>
                      <a:pt x="31" y="183"/>
                      <a:pt x="31" y="183"/>
                      <a:pt x="31" y="213"/>
                    </a:cubicBezTo>
                    <a:cubicBezTo>
                      <a:pt x="31" y="213"/>
                      <a:pt x="31" y="244"/>
                      <a:pt x="62" y="244"/>
                    </a:cubicBezTo>
                    <a:lnTo>
                      <a:pt x="92" y="244"/>
                    </a:lnTo>
                    <a:cubicBezTo>
                      <a:pt x="92" y="244"/>
                      <a:pt x="123" y="213"/>
                      <a:pt x="123" y="213"/>
                    </a:cubicBezTo>
                    <a:cubicBezTo>
                      <a:pt x="123" y="183"/>
                      <a:pt x="123" y="183"/>
                      <a:pt x="123" y="183"/>
                    </a:cubicBezTo>
                    <a:cubicBezTo>
                      <a:pt x="123" y="183"/>
                      <a:pt x="123" y="153"/>
                      <a:pt x="123" y="153"/>
                    </a:cubicBezTo>
                    <a:cubicBezTo>
                      <a:pt x="123" y="122"/>
                      <a:pt x="123" y="122"/>
                      <a:pt x="123" y="92"/>
                    </a:cubicBezTo>
                    <a:lnTo>
                      <a:pt x="123" y="61"/>
                    </a:lnTo>
                    <a:cubicBezTo>
                      <a:pt x="123" y="61"/>
                      <a:pt x="123" y="31"/>
                      <a:pt x="123" y="31"/>
                    </a:cubicBezTo>
                    <a:cubicBezTo>
                      <a:pt x="123" y="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8"/>
              <p:cNvSpPr/>
              <p:nvPr/>
            </p:nvSpPr>
            <p:spPr>
              <a:xfrm>
                <a:off x="9503475" y="6880325"/>
                <a:ext cx="3825" cy="5350"/>
              </a:xfrm>
              <a:custGeom>
                <a:avLst/>
                <a:gdLst/>
                <a:ahLst/>
                <a:cxnLst/>
                <a:rect l="l" t="t" r="r" b="b"/>
                <a:pathLst>
                  <a:path w="153" h="214" extrusionOk="0">
                    <a:moveTo>
                      <a:pt x="31" y="1"/>
                    </a:moveTo>
                    <a:cubicBezTo>
                      <a:pt x="1" y="1"/>
                      <a:pt x="1" y="61"/>
                      <a:pt x="1" y="92"/>
                    </a:cubicBezTo>
                    <a:cubicBezTo>
                      <a:pt x="1" y="92"/>
                      <a:pt x="1" y="92"/>
                      <a:pt x="31" y="122"/>
                    </a:cubicBezTo>
                    <a:cubicBezTo>
                      <a:pt x="31" y="122"/>
                      <a:pt x="31" y="122"/>
                      <a:pt x="31" y="153"/>
                    </a:cubicBezTo>
                    <a:cubicBezTo>
                      <a:pt x="62" y="153"/>
                      <a:pt x="62" y="153"/>
                      <a:pt x="62" y="183"/>
                    </a:cubicBezTo>
                    <a:cubicBezTo>
                      <a:pt x="92" y="183"/>
                      <a:pt x="92" y="213"/>
                      <a:pt x="92" y="213"/>
                    </a:cubicBezTo>
                    <a:lnTo>
                      <a:pt x="153" y="213"/>
                    </a:lnTo>
                    <a:cubicBezTo>
                      <a:pt x="153" y="213"/>
                      <a:pt x="153" y="213"/>
                      <a:pt x="153" y="183"/>
                    </a:cubicBezTo>
                    <a:cubicBezTo>
                      <a:pt x="153" y="183"/>
                      <a:pt x="153" y="153"/>
                      <a:pt x="153" y="153"/>
                    </a:cubicBezTo>
                    <a:cubicBezTo>
                      <a:pt x="153" y="153"/>
                      <a:pt x="153" y="153"/>
                      <a:pt x="153" y="122"/>
                    </a:cubicBezTo>
                    <a:lnTo>
                      <a:pt x="153" y="92"/>
                    </a:lnTo>
                    <a:cubicBezTo>
                      <a:pt x="153" y="92"/>
                      <a:pt x="122" y="61"/>
                      <a:pt x="122" y="61"/>
                    </a:cubicBezTo>
                    <a:cubicBezTo>
                      <a:pt x="122" y="31"/>
                      <a:pt x="122" y="31"/>
                      <a:pt x="122" y="31"/>
                    </a:cubicBezTo>
                    <a:cubicBezTo>
                      <a:pt x="92" y="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8"/>
              <p:cNvSpPr/>
              <p:nvPr/>
            </p:nvSpPr>
            <p:spPr>
              <a:xfrm>
                <a:off x="9527050" y="6862100"/>
                <a:ext cx="3050" cy="9700"/>
              </a:xfrm>
              <a:custGeom>
                <a:avLst/>
                <a:gdLst/>
                <a:ahLst/>
                <a:cxnLst/>
                <a:rect l="l" t="t" r="r" b="b"/>
                <a:pathLst>
                  <a:path w="122" h="388" extrusionOk="0">
                    <a:moveTo>
                      <a:pt x="61" y="0"/>
                    </a:moveTo>
                    <a:cubicBezTo>
                      <a:pt x="30" y="0"/>
                      <a:pt x="0" y="31"/>
                      <a:pt x="0" y="91"/>
                    </a:cubicBezTo>
                    <a:cubicBezTo>
                      <a:pt x="0" y="122"/>
                      <a:pt x="0" y="152"/>
                      <a:pt x="0" y="213"/>
                    </a:cubicBezTo>
                    <a:lnTo>
                      <a:pt x="0" y="274"/>
                    </a:lnTo>
                    <a:lnTo>
                      <a:pt x="0" y="304"/>
                    </a:lnTo>
                    <a:cubicBezTo>
                      <a:pt x="0" y="335"/>
                      <a:pt x="0" y="335"/>
                      <a:pt x="0" y="365"/>
                    </a:cubicBezTo>
                    <a:cubicBezTo>
                      <a:pt x="15" y="380"/>
                      <a:pt x="38" y="388"/>
                      <a:pt x="61" y="388"/>
                    </a:cubicBezTo>
                    <a:cubicBezTo>
                      <a:pt x="84" y="388"/>
                      <a:pt x="106" y="380"/>
                      <a:pt x="122" y="365"/>
                    </a:cubicBezTo>
                    <a:cubicBezTo>
                      <a:pt x="122" y="335"/>
                      <a:pt x="122" y="335"/>
                      <a:pt x="122" y="304"/>
                    </a:cubicBezTo>
                    <a:lnTo>
                      <a:pt x="122" y="274"/>
                    </a:lnTo>
                    <a:lnTo>
                      <a:pt x="122" y="213"/>
                    </a:lnTo>
                    <a:cubicBezTo>
                      <a:pt x="122" y="152"/>
                      <a:pt x="122" y="122"/>
                      <a:pt x="122" y="91"/>
                    </a:cubicBezTo>
                    <a:cubicBezTo>
                      <a:pt x="122" y="31"/>
                      <a:pt x="9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8"/>
              <p:cNvSpPr/>
              <p:nvPr/>
            </p:nvSpPr>
            <p:spPr>
              <a:xfrm>
                <a:off x="9548325" y="6840050"/>
                <a:ext cx="4575" cy="15975"/>
              </a:xfrm>
              <a:custGeom>
                <a:avLst/>
                <a:gdLst/>
                <a:ahLst/>
                <a:cxnLst/>
                <a:rect l="l" t="t" r="r" b="b"/>
                <a:pathLst>
                  <a:path w="183" h="639" extrusionOk="0">
                    <a:moveTo>
                      <a:pt x="91" y="1"/>
                    </a:moveTo>
                    <a:cubicBezTo>
                      <a:pt x="61" y="1"/>
                      <a:pt x="31" y="31"/>
                      <a:pt x="31" y="62"/>
                    </a:cubicBezTo>
                    <a:cubicBezTo>
                      <a:pt x="31" y="153"/>
                      <a:pt x="31" y="244"/>
                      <a:pt x="31" y="335"/>
                    </a:cubicBezTo>
                    <a:cubicBezTo>
                      <a:pt x="31" y="396"/>
                      <a:pt x="0" y="487"/>
                      <a:pt x="31" y="578"/>
                    </a:cubicBezTo>
                    <a:cubicBezTo>
                      <a:pt x="31" y="609"/>
                      <a:pt x="61" y="639"/>
                      <a:pt x="91" y="639"/>
                    </a:cubicBezTo>
                    <a:cubicBezTo>
                      <a:pt x="122" y="639"/>
                      <a:pt x="152" y="609"/>
                      <a:pt x="183" y="578"/>
                    </a:cubicBezTo>
                    <a:cubicBezTo>
                      <a:pt x="183" y="487"/>
                      <a:pt x="183" y="396"/>
                      <a:pt x="183" y="335"/>
                    </a:cubicBezTo>
                    <a:cubicBezTo>
                      <a:pt x="183" y="244"/>
                      <a:pt x="152" y="153"/>
                      <a:pt x="152" y="62"/>
                    </a:cubicBezTo>
                    <a:cubicBezTo>
                      <a:pt x="152" y="31"/>
                      <a:pt x="12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8"/>
              <p:cNvSpPr/>
              <p:nvPr/>
            </p:nvSpPr>
            <p:spPr>
              <a:xfrm>
                <a:off x="9564275" y="6808825"/>
                <a:ext cx="7625" cy="29725"/>
              </a:xfrm>
              <a:custGeom>
                <a:avLst/>
                <a:gdLst/>
                <a:ahLst/>
                <a:cxnLst/>
                <a:rect l="l" t="t" r="r" b="b"/>
                <a:pathLst>
                  <a:path w="305" h="1189" extrusionOk="0">
                    <a:moveTo>
                      <a:pt x="160" y="1"/>
                    </a:moveTo>
                    <a:cubicBezTo>
                      <a:pt x="126" y="1"/>
                      <a:pt x="92" y="27"/>
                      <a:pt x="92" y="64"/>
                    </a:cubicBezTo>
                    <a:cubicBezTo>
                      <a:pt x="152" y="277"/>
                      <a:pt x="183" y="490"/>
                      <a:pt x="152" y="672"/>
                    </a:cubicBezTo>
                    <a:cubicBezTo>
                      <a:pt x="152" y="794"/>
                      <a:pt x="122" y="885"/>
                      <a:pt x="92" y="976"/>
                    </a:cubicBezTo>
                    <a:cubicBezTo>
                      <a:pt x="61" y="1037"/>
                      <a:pt x="0" y="1189"/>
                      <a:pt x="122" y="1189"/>
                    </a:cubicBezTo>
                    <a:cubicBezTo>
                      <a:pt x="213" y="1189"/>
                      <a:pt x="244" y="1007"/>
                      <a:pt x="244" y="946"/>
                    </a:cubicBezTo>
                    <a:cubicBezTo>
                      <a:pt x="274" y="855"/>
                      <a:pt x="274" y="733"/>
                      <a:pt x="304" y="642"/>
                    </a:cubicBezTo>
                    <a:cubicBezTo>
                      <a:pt x="304" y="429"/>
                      <a:pt x="274" y="247"/>
                      <a:pt x="213" y="34"/>
                    </a:cubicBezTo>
                    <a:cubicBezTo>
                      <a:pt x="202" y="11"/>
                      <a:pt x="1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8"/>
              <p:cNvSpPr/>
              <p:nvPr/>
            </p:nvSpPr>
            <p:spPr>
              <a:xfrm>
                <a:off x="9582500" y="6792950"/>
                <a:ext cx="6875" cy="23300"/>
              </a:xfrm>
              <a:custGeom>
                <a:avLst/>
                <a:gdLst/>
                <a:ahLst/>
                <a:cxnLst/>
                <a:rect l="l" t="t" r="r" b="b"/>
                <a:pathLst>
                  <a:path w="275" h="932" extrusionOk="0">
                    <a:moveTo>
                      <a:pt x="62" y="0"/>
                    </a:moveTo>
                    <a:cubicBezTo>
                      <a:pt x="1" y="0"/>
                      <a:pt x="1" y="31"/>
                      <a:pt x="1" y="61"/>
                    </a:cubicBezTo>
                    <a:cubicBezTo>
                      <a:pt x="31" y="213"/>
                      <a:pt x="31" y="365"/>
                      <a:pt x="62" y="487"/>
                    </a:cubicBezTo>
                    <a:cubicBezTo>
                      <a:pt x="62" y="578"/>
                      <a:pt x="92" y="639"/>
                      <a:pt x="92" y="699"/>
                    </a:cubicBezTo>
                    <a:cubicBezTo>
                      <a:pt x="123" y="760"/>
                      <a:pt x="123" y="851"/>
                      <a:pt x="153" y="912"/>
                    </a:cubicBezTo>
                    <a:cubicBezTo>
                      <a:pt x="166" y="925"/>
                      <a:pt x="183" y="932"/>
                      <a:pt x="200" y="932"/>
                    </a:cubicBezTo>
                    <a:cubicBezTo>
                      <a:pt x="223" y="932"/>
                      <a:pt x="244" y="917"/>
                      <a:pt x="244" y="882"/>
                    </a:cubicBezTo>
                    <a:cubicBezTo>
                      <a:pt x="275" y="821"/>
                      <a:pt x="244" y="760"/>
                      <a:pt x="244" y="699"/>
                    </a:cubicBezTo>
                    <a:cubicBezTo>
                      <a:pt x="214" y="608"/>
                      <a:pt x="214" y="547"/>
                      <a:pt x="214" y="456"/>
                    </a:cubicBezTo>
                    <a:cubicBezTo>
                      <a:pt x="183" y="335"/>
                      <a:pt x="153" y="183"/>
                      <a:pt x="123" y="31"/>
                    </a:cubicBezTo>
                    <a:cubicBezTo>
                      <a:pt x="123" y="0"/>
                      <a:pt x="62"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8"/>
              <p:cNvSpPr/>
              <p:nvPr/>
            </p:nvSpPr>
            <p:spPr>
              <a:xfrm>
                <a:off x="9607600" y="6772425"/>
                <a:ext cx="5325" cy="22125"/>
              </a:xfrm>
              <a:custGeom>
                <a:avLst/>
                <a:gdLst/>
                <a:ahLst/>
                <a:cxnLst/>
                <a:rect l="l" t="t" r="r" b="b"/>
                <a:pathLst>
                  <a:path w="213" h="885" extrusionOk="0">
                    <a:moveTo>
                      <a:pt x="91" y="1"/>
                    </a:moveTo>
                    <a:cubicBezTo>
                      <a:pt x="61" y="1"/>
                      <a:pt x="0" y="31"/>
                      <a:pt x="0" y="61"/>
                    </a:cubicBezTo>
                    <a:cubicBezTo>
                      <a:pt x="30" y="183"/>
                      <a:pt x="30" y="304"/>
                      <a:pt x="30" y="456"/>
                    </a:cubicBezTo>
                    <a:cubicBezTo>
                      <a:pt x="30" y="517"/>
                      <a:pt x="61" y="578"/>
                      <a:pt x="61" y="639"/>
                    </a:cubicBezTo>
                    <a:cubicBezTo>
                      <a:pt x="61" y="700"/>
                      <a:pt x="61" y="791"/>
                      <a:pt x="91" y="852"/>
                    </a:cubicBezTo>
                    <a:cubicBezTo>
                      <a:pt x="103" y="875"/>
                      <a:pt x="119" y="885"/>
                      <a:pt x="136" y="885"/>
                    </a:cubicBezTo>
                    <a:cubicBezTo>
                      <a:pt x="164" y="885"/>
                      <a:pt x="194" y="859"/>
                      <a:pt x="213" y="821"/>
                    </a:cubicBezTo>
                    <a:cubicBezTo>
                      <a:pt x="213" y="791"/>
                      <a:pt x="213" y="700"/>
                      <a:pt x="213" y="639"/>
                    </a:cubicBezTo>
                    <a:cubicBezTo>
                      <a:pt x="213" y="578"/>
                      <a:pt x="182" y="517"/>
                      <a:pt x="182" y="456"/>
                    </a:cubicBezTo>
                    <a:cubicBezTo>
                      <a:pt x="182" y="304"/>
                      <a:pt x="152" y="183"/>
                      <a:pt x="152" y="61"/>
                    </a:cubicBezTo>
                    <a:cubicBezTo>
                      <a:pt x="152" y="31"/>
                      <a:pt x="12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8"/>
              <p:cNvSpPr/>
              <p:nvPr/>
            </p:nvSpPr>
            <p:spPr>
              <a:xfrm>
                <a:off x="9628875" y="6748550"/>
                <a:ext cx="4575" cy="15275"/>
              </a:xfrm>
              <a:custGeom>
                <a:avLst/>
                <a:gdLst/>
                <a:ahLst/>
                <a:cxnLst/>
                <a:rect l="l" t="t" r="r" b="b"/>
                <a:pathLst>
                  <a:path w="183" h="611" extrusionOk="0">
                    <a:moveTo>
                      <a:pt x="117" y="1"/>
                    </a:moveTo>
                    <a:cubicBezTo>
                      <a:pt x="109" y="1"/>
                      <a:pt x="100" y="4"/>
                      <a:pt x="91" y="13"/>
                    </a:cubicBezTo>
                    <a:cubicBezTo>
                      <a:pt x="61" y="13"/>
                      <a:pt x="31" y="44"/>
                      <a:pt x="31" y="74"/>
                    </a:cubicBezTo>
                    <a:cubicBezTo>
                      <a:pt x="61" y="165"/>
                      <a:pt x="61" y="256"/>
                      <a:pt x="31" y="317"/>
                    </a:cubicBezTo>
                    <a:cubicBezTo>
                      <a:pt x="31" y="378"/>
                      <a:pt x="31" y="408"/>
                      <a:pt x="31" y="439"/>
                    </a:cubicBezTo>
                    <a:cubicBezTo>
                      <a:pt x="0" y="500"/>
                      <a:pt x="0" y="530"/>
                      <a:pt x="0" y="560"/>
                    </a:cubicBezTo>
                    <a:cubicBezTo>
                      <a:pt x="0" y="596"/>
                      <a:pt x="11" y="611"/>
                      <a:pt x="25" y="611"/>
                    </a:cubicBezTo>
                    <a:cubicBezTo>
                      <a:pt x="36" y="611"/>
                      <a:pt x="48" y="603"/>
                      <a:pt x="61" y="591"/>
                    </a:cubicBezTo>
                    <a:cubicBezTo>
                      <a:pt x="91" y="560"/>
                      <a:pt x="122" y="530"/>
                      <a:pt x="122" y="469"/>
                    </a:cubicBezTo>
                    <a:cubicBezTo>
                      <a:pt x="152" y="439"/>
                      <a:pt x="152" y="378"/>
                      <a:pt x="152" y="348"/>
                    </a:cubicBezTo>
                    <a:cubicBezTo>
                      <a:pt x="182" y="226"/>
                      <a:pt x="182" y="135"/>
                      <a:pt x="152" y="44"/>
                    </a:cubicBezTo>
                    <a:cubicBezTo>
                      <a:pt x="152" y="22"/>
                      <a:pt x="13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8"/>
              <p:cNvSpPr/>
              <p:nvPr/>
            </p:nvSpPr>
            <p:spPr>
              <a:xfrm>
                <a:off x="9646350" y="6720750"/>
                <a:ext cx="2300" cy="3075"/>
              </a:xfrm>
              <a:custGeom>
                <a:avLst/>
                <a:gdLst/>
                <a:ahLst/>
                <a:cxnLst/>
                <a:rect l="l" t="t" r="r" b="b"/>
                <a:pathLst>
                  <a:path w="92" h="123" extrusionOk="0">
                    <a:moveTo>
                      <a:pt x="0" y="1"/>
                    </a:moveTo>
                    <a:cubicBezTo>
                      <a:pt x="0" y="1"/>
                      <a:pt x="0" y="31"/>
                      <a:pt x="0" y="61"/>
                    </a:cubicBezTo>
                    <a:cubicBezTo>
                      <a:pt x="0" y="61"/>
                      <a:pt x="0" y="92"/>
                      <a:pt x="0" y="122"/>
                    </a:cubicBezTo>
                    <a:lnTo>
                      <a:pt x="61" y="122"/>
                    </a:lnTo>
                    <a:cubicBezTo>
                      <a:pt x="61" y="92"/>
                      <a:pt x="61" y="61"/>
                      <a:pt x="91" y="61"/>
                    </a:cubicBezTo>
                    <a:cubicBezTo>
                      <a:pt x="91" y="31"/>
                      <a:pt x="91" y="3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8"/>
              <p:cNvSpPr/>
              <p:nvPr/>
            </p:nvSpPr>
            <p:spPr>
              <a:xfrm>
                <a:off x="9623550" y="6680475"/>
                <a:ext cx="3050" cy="3075"/>
              </a:xfrm>
              <a:custGeom>
                <a:avLst/>
                <a:gdLst/>
                <a:ahLst/>
                <a:cxnLst/>
                <a:rect l="l" t="t" r="r" b="b"/>
                <a:pathLst>
                  <a:path w="122" h="123" extrusionOk="0">
                    <a:moveTo>
                      <a:pt x="61" y="1"/>
                    </a:moveTo>
                    <a:cubicBezTo>
                      <a:pt x="0" y="1"/>
                      <a:pt x="0" y="122"/>
                      <a:pt x="61" y="122"/>
                    </a:cubicBezTo>
                    <a:cubicBezTo>
                      <a:pt x="122" y="122"/>
                      <a:pt x="12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8"/>
              <p:cNvSpPr/>
              <p:nvPr/>
            </p:nvSpPr>
            <p:spPr>
              <a:xfrm>
                <a:off x="9621275" y="6936550"/>
                <a:ext cx="4575" cy="3825"/>
              </a:xfrm>
              <a:custGeom>
                <a:avLst/>
                <a:gdLst/>
                <a:ahLst/>
                <a:cxnLst/>
                <a:rect l="l" t="t" r="r" b="b"/>
                <a:pathLst>
                  <a:path w="183" h="153" extrusionOk="0">
                    <a:moveTo>
                      <a:pt x="91" y="1"/>
                    </a:moveTo>
                    <a:cubicBezTo>
                      <a:pt x="0" y="1"/>
                      <a:pt x="0" y="153"/>
                      <a:pt x="91" y="153"/>
                    </a:cubicBezTo>
                    <a:cubicBezTo>
                      <a:pt x="183" y="153"/>
                      <a:pt x="183"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8"/>
              <p:cNvSpPr/>
              <p:nvPr/>
            </p:nvSpPr>
            <p:spPr>
              <a:xfrm>
                <a:off x="9653950" y="6896275"/>
                <a:ext cx="5325" cy="4600"/>
              </a:xfrm>
              <a:custGeom>
                <a:avLst/>
                <a:gdLst/>
                <a:ahLst/>
                <a:cxnLst/>
                <a:rect l="l" t="t" r="r" b="b"/>
                <a:pathLst>
                  <a:path w="213" h="184" extrusionOk="0">
                    <a:moveTo>
                      <a:pt x="122" y="1"/>
                    </a:moveTo>
                    <a:cubicBezTo>
                      <a:pt x="0" y="31"/>
                      <a:pt x="0" y="183"/>
                      <a:pt x="122" y="183"/>
                    </a:cubicBezTo>
                    <a:cubicBezTo>
                      <a:pt x="213" y="183"/>
                      <a:pt x="21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8"/>
              <p:cNvSpPr/>
              <p:nvPr/>
            </p:nvSpPr>
            <p:spPr>
              <a:xfrm>
                <a:off x="9716250" y="6743550"/>
                <a:ext cx="4575" cy="3825"/>
              </a:xfrm>
              <a:custGeom>
                <a:avLst/>
                <a:gdLst/>
                <a:ahLst/>
                <a:cxnLst/>
                <a:rect l="l" t="t" r="r" b="b"/>
                <a:pathLst>
                  <a:path w="183" h="153" extrusionOk="0">
                    <a:moveTo>
                      <a:pt x="92" y="0"/>
                    </a:moveTo>
                    <a:cubicBezTo>
                      <a:pt x="1" y="0"/>
                      <a:pt x="1" y="152"/>
                      <a:pt x="92" y="152"/>
                    </a:cubicBezTo>
                    <a:cubicBezTo>
                      <a:pt x="183" y="152"/>
                      <a:pt x="183"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8"/>
              <p:cNvSpPr/>
              <p:nvPr/>
            </p:nvSpPr>
            <p:spPr>
              <a:xfrm>
                <a:off x="9719300" y="6721525"/>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8"/>
              <p:cNvSpPr/>
              <p:nvPr/>
            </p:nvSpPr>
            <p:spPr>
              <a:xfrm>
                <a:off x="8887975" y="6030025"/>
                <a:ext cx="5350" cy="9900"/>
              </a:xfrm>
              <a:custGeom>
                <a:avLst/>
                <a:gdLst/>
                <a:ahLst/>
                <a:cxnLst/>
                <a:rect l="l" t="t" r="r" b="b"/>
                <a:pathLst>
                  <a:path w="214" h="396" extrusionOk="0">
                    <a:moveTo>
                      <a:pt x="122" y="0"/>
                    </a:moveTo>
                    <a:cubicBezTo>
                      <a:pt x="91" y="0"/>
                      <a:pt x="61" y="30"/>
                      <a:pt x="61" y="91"/>
                    </a:cubicBezTo>
                    <a:cubicBezTo>
                      <a:pt x="61" y="106"/>
                      <a:pt x="61" y="114"/>
                      <a:pt x="61" y="122"/>
                    </a:cubicBezTo>
                    <a:cubicBezTo>
                      <a:pt x="31" y="182"/>
                      <a:pt x="31" y="213"/>
                      <a:pt x="31" y="243"/>
                    </a:cubicBezTo>
                    <a:cubicBezTo>
                      <a:pt x="0" y="274"/>
                      <a:pt x="0" y="304"/>
                      <a:pt x="0" y="334"/>
                    </a:cubicBezTo>
                    <a:cubicBezTo>
                      <a:pt x="0" y="365"/>
                      <a:pt x="0" y="365"/>
                      <a:pt x="31" y="395"/>
                    </a:cubicBezTo>
                    <a:lnTo>
                      <a:pt x="91" y="395"/>
                    </a:lnTo>
                    <a:cubicBezTo>
                      <a:pt x="91" y="395"/>
                      <a:pt x="122" y="365"/>
                      <a:pt x="122" y="365"/>
                    </a:cubicBezTo>
                    <a:cubicBezTo>
                      <a:pt x="152" y="334"/>
                      <a:pt x="152" y="334"/>
                      <a:pt x="152" y="304"/>
                    </a:cubicBezTo>
                    <a:cubicBezTo>
                      <a:pt x="183" y="274"/>
                      <a:pt x="183" y="274"/>
                      <a:pt x="183" y="243"/>
                    </a:cubicBezTo>
                    <a:cubicBezTo>
                      <a:pt x="213" y="213"/>
                      <a:pt x="213" y="182"/>
                      <a:pt x="213" y="152"/>
                    </a:cubicBezTo>
                    <a:cubicBezTo>
                      <a:pt x="213" y="122"/>
                      <a:pt x="213" y="91"/>
                      <a:pt x="183" y="61"/>
                    </a:cubicBezTo>
                    <a:cubicBezTo>
                      <a:pt x="183" y="30"/>
                      <a:pt x="15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8"/>
              <p:cNvSpPr/>
              <p:nvPr/>
            </p:nvSpPr>
            <p:spPr>
              <a:xfrm>
                <a:off x="8891775" y="6031525"/>
                <a:ext cx="7625" cy="13700"/>
              </a:xfrm>
              <a:custGeom>
                <a:avLst/>
                <a:gdLst/>
                <a:ahLst/>
                <a:cxnLst/>
                <a:rect l="l" t="t" r="r" b="b"/>
                <a:pathLst>
                  <a:path w="305" h="548" extrusionOk="0">
                    <a:moveTo>
                      <a:pt x="91" y="1"/>
                    </a:moveTo>
                    <a:cubicBezTo>
                      <a:pt x="61" y="1"/>
                      <a:pt x="0" y="31"/>
                      <a:pt x="0" y="62"/>
                    </a:cubicBezTo>
                    <a:cubicBezTo>
                      <a:pt x="0" y="92"/>
                      <a:pt x="31" y="122"/>
                      <a:pt x="61" y="153"/>
                    </a:cubicBezTo>
                    <a:lnTo>
                      <a:pt x="91" y="153"/>
                    </a:lnTo>
                    <a:cubicBezTo>
                      <a:pt x="91" y="153"/>
                      <a:pt x="91" y="183"/>
                      <a:pt x="91" y="183"/>
                    </a:cubicBezTo>
                    <a:cubicBezTo>
                      <a:pt x="122" y="183"/>
                      <a:pt x="122" y="214"/>
                      <a:pt x="122" y="214"/>
                    </a:cubicBezTo>
                    <a:cubicBezTo>
                      <a:pt x="122" y="214"/>
                      <a:pt x="122" y="244"/>
                      <a:pt x="122" y="244"/>
                    </a:cubicBezTo>
                    <a:lnTo>
                      <a:pt x="152" y="244"/>
                    </a:lnTo>
                    <a:cubicBezTo>
                      <a:pt x="152" y="244"/>
                      <a:pt x="152" y="274"/>
                      <a:pt x="152" y="274"/>
                    </a:cubicBezTo>
                    <a:lnTo>
                      <a:pt x="152" y="305"/>
                    </a:lnTo>
                    <a:lnTo>
                      <a:pt x="152" y="335"/>
                    </a:lnTo>
                    <a:cubicBezTo>
                      <a:pt x="152" y="335"/>
                      <a:pt x="152" y="366"/>
                      <a:pt x="152" y="366"/>
                    </a:cubicBezTo>
                    <a:lnTo>
                      <a:pt x="122" y="366"/>
                    </a:lnTo>
                    <a:lnTo>
                      <a:pt x="122" y="396"/>
                    </a:lnTo>
                    <a:cubicBezTo>
                      <a:pt x="122" y="396"/>
                      <a:pt x="122" y="426"/>
                      <a:pt x="122" y="426"/>
                    </a:cubicBezTo>
                    <a:cubicBezTo>
                      <a:pt x="91" y="426"/>
                      <a:pt x="91" y="457"/>
                      <a:pt x="91" y="457"/>
                    </a:cubicBezTo>
                    <a:cubicBezTo>
                      <a:pt x="91" y="518"/>
                      <a:pt x="122" y="548"/>
                      <a:pt x="183" y="548"/>
                    </a:cubicBezTo>
                    <a:cubicBezTo>
                      <a:pt x="213" y="518"/>
                      <a:pt x="243" y="518"/>
                      <a:pt x="243" y="487"/>
                    </a:cubicBezTo>
                    <a:cubicBezTo>
                      <a:pt x="274" y="457"/>
                      <a:pt x="274" y="426"/>
                      <a:pt x="274" y="396"/>
                    </a:cubicBezTo>
                    <a:cubicBezTo>
                      <a:pt x="304" y="335"/>
                      <a:pt x="304" y="305"/>
                      <a:pt x="274" y="244"/>
                    </a:cubicBezTo>
                    <a:cubicBezTo>
                      <a:pt x="243" y="153"/>
                      <a:pt x="183" y="62"/>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8"/>
              <p:cNvSpPr/>
              <p:nvPr/>
            </p:nvSpPr>
            <p:spPr>
              <a:xfrm>
                <a:off x="8903925" y="6033825"/>
                <a:ext cx="4575" cy="12750"/>
              </a:xfrm>
              <a:custGeom>
                <a:avLst/>
                <a:gdLst/>
                <a:ahLst/>
                <a:cxnLst/>
                <a:rect l="l" t="t" r="r" b="b"/>
                <a:pathLst>
                  <a:path w="183" h="510" extrusionOk="0">
                    <a:moveTo>
                      <a:pt x="122" y="0"/>
                    </a:moveTo>
                    <a:cubicBezTo>
                      <a:pt x="92" y="0"/>
                      <a:pt x="61" y="30"/>
                      <a:pt x="61" y="61"/>
                    </a:cubicBezTo>
                    <a:cubicBezTo>
                      <a:pt x="61" y="122"/>
                      <a:pt x="61" y="182"/>
                      <a:pt x="31" y="243"/>
                    </a:cubicBezTo>
                    <a:cubicBezTo>
                      <a:pt x="31" y="304"/>
                      <a:pt x="31" y="334"/>
                      <a:pt x="31" y="365"/>
                    </a:cubicBezTo>
                    <a:cubicBezTo>
                      <a:pt x="31" y="395"/>
                      <a:pt x="31" y="395"/>
                      <a:pt x="31" y="426"/>
                    </a:cubicBezTo>
                    <a:cubicBezTo>
                      <a:pt x="1" y="456"/>
                      <a:pt x="31" y="486"/>
                      <a:pt x="61" y="486"/>
                    </a:cubicBezTo>
                    <a:lnTo>
                      <a:pt x="31" y="486"/>
                    </a:lnTo>
                    <a:cubicBezTo>
                      <a:pt x="46" y="502"/>
                      <a:pt x="61" y="509"/>
                      <a:pt x="77" y="509"/>
                    </a:cubicBezTo>
                    <a:cubicBezTo>
                      <a:pt x="92" y="509"/>
                      <a:pt x="107" y="502"/>
                      <a:pt x="122" y="486"/>
                    </a:cubicBezTo>
                    <a:cubicBezTo>
                      <a:pt x="153" y="456"/>
                      <a:pt x="153" y="456"/>
                      <a:pt x="153" y="426"/>
                    </a:cubicBezTo>
                    <a:cubicBezTo>
                      <a:pt x="153" y="395"/>
                      <a:pt x="153" y="395"/>
                      <a:pt x="153" y="365"/>
                    </a:cubicBezTo>
                    <a:cubicBezTo>
                      <a:pt x="153" y="334"/>
                      <a:pt x="153" y="304"/>
                      <a:pt x="153" y="274"/>
                    </a:cubicBezTo>
                    <a:cubicBezTo>
                      <a:pt x="153" y="182"/>
                      <a:pt x="183" y="122"/>
                      <a:pt x="183" y="61"/>
                    </a:cubicBezTo>
                    <a:cubicBezTo>
                      <a:pt x="183" y="30"/>
                      <a:pt x="153"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8"/>
              <p:cNvSpPr/>
              <p:nvPr/>
            </p:nvSpPr>
            <p:spPr>
              <a:xfrm>
                <a:off x="8913050" y="6034575"/>
                <a:ext cx="6100" cy="16300"/>
              </a:xfrm>
              <a:custGeom>
                <a:avLst/>
                <a:gdLst/>
                <a:ahLst/>
                <a:cxnLst/>
                <a:rect l="l" t="t" r="r" b="b"/>
                <a:pathLst>
                  <a:path w="244" h="652" extrusionOk="0">
                    <a:moveTo>
                      <a:pt x="183" y="0"/>
                    </a:moveTo>
                    <a:cubicBezTo>
                      <a:pt x="152" y="0"/>
                      <a:pt x="122" y="0"/>
                      <a:pt x="92" y="31"/>
                    </a:cubicBezTo>
                    <a:cubicBezTo>
                      <a:pt x="92" y="122"/>
                      <a:pt x="61" y="213"/>
                      <a:pt x="61" y="304"/>
                    </a:cubicBezTo>
                    <a:cubicBezTo>
                      <a:pt x="31" y="365"/>
                      <a:pt x="31" y="396"/>
                      <a:pt x="31" y="456"/>
                    </a:cubicBezTo>
                    <a:cubicBezTo>
                      <a:pt x="31" y="517"/>
                      <a:pt x="0" y="548"/>
                      <a:pt x="31" y="608"/>
                    </a:cubicBezTo>
                    <a:cubicBezTo>
                      <a:pt x="31" y="630"/>
                      <a:pt x="46" y="651"/>
                      <a:pt x="66" y="651"/>
                    </a:cubicBezTo>
                    <a:cubicBezTo>
                      <a:pt x="74" y="651"/>
                      <a:pt x="83" y="648"/>
                      <a:pt x="92" y="639"/>
                    </a:cubicBezTo>
                    <a:cubicBezTo>
                      <a:pt x="122" y="608"/>
                      <a:pt x="122" y="608"/>
                      <a:pt x="122" y="578"/>
                    </a:cubicBezTo>
                    <a:cubicBezTo>
                      <a:pt x="122" y="578"/>
                      <a:pt x="122" y="578"/>
                      <a:pt x="122" y="548"/>
                    </a:cubicBezTo>
                    <a:cubicBezTo>
                      <a:pt x="152" y="548"/>
                      <a:pt x="152" y="517"/>
                      <a:pt x="152" y="487"/>
                    </a:cubicBezTo>
                    <a:cubicBezTo>
                      <a:pt x="152" y="456"/>
                      <a:pt x="152" y="396"/>
                      <a:pt x="183" y="335"/>
                    </a:cubicBezTo>
                    <a:cubicBezTo>
                      <a:pt x="183" y="244"/>
                      <a:pt x="213" y="152"/>
                      <a:pt x="213" y="61"/>
                    </a:cubicBezTo>
                    <a:cubicBezTo>
                      <a:pt x="244" y="31"/>
                      <a:pt x="213"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8"/>
              <p:cNvSpPr/>
              <p:nvPr/>
            </p:nvSpPr>
            <p:spPr>
              <a:xfrm>
                <a:off x="8929000" y="6029175"/>
                <a:ext cx="5350" cy="22150"/>
              </a:xfrm>
              <a:custGeom>
                <a:avLst/>
                <a:gdLst/>
                <a:ahLst/>
                <a:cxnLst/>
                <a:rect l="l" t="t" r="r" b="b"/>
                <a:pathLst>
                  <a:path w="214" h="886" extrusionOk="0">
                    <a:moveTo>
                      <a:pt x="69" y="1"/>
                    </a:moveTo>
                    <a:cubicBezTo>
                      <a:pt x="35" y="1"/>
                      <a:pt x="1" y="27"/>
                      <a:pt x="1" y="64"/>
                    </a:cubicBezTo>
                    <a:cubicBezTo>
                      <a:pt x="61" y="186"/>
                      <a:pt x="61" y="338"/>
                      <a:pt x="61" y="460"/>
                    </a:cubicBezTo>
                    <a:cubicBezTo>
                      <a:pt x="61" y="520"/>
                      <a:pt x="61" y="612"/>
                      <a:pt x="31" y="672"/>
                    </a:cubicBezTo>
                    <a:cubicBezTo>
                      <a:pt x="31" y="703"/>
                      <a:pt x="31" y="733"/>
                      <a:pt x="31" y="764"/>
                    </a:cubicBezTo>
                    <a:cubicBezTo>
                      <a:pt x="31" y="794"/>
                      <a:pt x="31" y="794"/>
                      <a:pt x="31" y="794"/>
                    </a:cubicBezTo>
                    <a:cubicBezTo>
                      <a:pt x="31" y="824"/>
                      <a:pt x="31" y="855"/>
                      <a:pt x="61" y="855"/>
                    </a:cubicBezTo>
                    <a:cubicBezTo>
                      <a:pt x="61" y="885"/>
                      <a:pt x="92" y="885"/>
                      <a:pt x="122" y="885"/>
                    </a:cubicBezTo>
                    <a:cubicBezTo>
                      <a:pt x="122" y="885"/>
                      <a:pt x="153" y="855"/>
                      <a:pt x="153" y="855"/>
                    </a:cubicBezTo>
                    <a:cubicBezTo>
                      <a:pt x="183" y="824"/>
                      <a:pt x="183" y="794"/>
                      <a:pt x="183" y="794"/>
                    </a:cubicBezTo>
                    <a:cubicBezTo>
                      <a:pt x="213" y="764"/>
                      <a:pt x="213" y="703"/>
                      <a:pt x="213" y="672"/>
                    </a:cubicBezTo>
                    <a:cubicBezTo>
                      <a:pt x="213" y="612"/>
                      <a:pt x="213" y="520"/>
                      <a:pt x="213" y="460"/>
                    </a:cubicBezTo>
                    <a:cubicBezTo>
                      <a:pt x="213" y="308"/>
                      <a:pt x="183" y="156"/>
                      <a:pt x="122" y="34"/>
                    </a:cubicBezTo>
                    <a:cubicBezTo>
                      <a:pt x="111" y="11"/>
                      <a:pt x="90"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8"/>
              <p:cNvSpPr/>
              <p:nvPr/>
            </p:nvSpPr>
            <p:spPr>
              <a:xfrm>
                <a:off x="8943450" y="6026600"/>
                <a:ext cx="3825" cy="22175"/>
              </a:xfrm>
              <a:custGeom>
                <a:avLst/>
                <a:gdLst/>
                <a:ahLst/>
                <a:cxnLst/>
                <a:rect l="l" t="t" r="r" b="b"/>
                <a:pathLst>
                  <a:path w="153" h="887" extrusionOk="0">
                    <a:moveTo>
                      <a:pt x="91" y="0"/>
                    </a:moveTo>
                    <a:cubicBezTo>
                      <a:pt x="61" y="0"/>
                      <a:pt x="31" y="15"/>
                      <a:pt x="31" y="46"/>
                    </a:cubicBezTo>
                    <a:cubicBezTo>
                      <a:pt x="31" y="198"/>
                      <a:pt x="31" y="319"/>
                      <a:pt x="31" y="441"/>
                    </a:cubicBezTo>
                    <a:cubicBezTo>
                      <a:pt x="0" y="532"/>
                      <a:pt x="0" y="593"/>
                      <a:pt x="0" y="654"/>
                    </a:cubicBezTo>
                    <a:cubicBezTo>
                      <a:pt x="0" y="684"/>
                      <a:pt x="0" y="715"/>
                      <a:pt x="0" y="745"/>
                    </a:cubicBezTo>
                    <a:cubicBezTo>
                      <a:pt x="0" y="745"/>
                      <a:pt x="0" y="775"/>
                      <a:pt x="0" y="775"/>
                    </a:cubicBezTo>
                    <a:cubicBezTo>
                      <a:pt x="0" y="806"/>
                      <a:pt x="0" y="836"/>
                      <a:pt x="0" y="836"/>
                    </a:cubicBezTo>
                    <a:cubicBezTo>
                      <a:pt x="0" y="872"/>
                      <a:pt x="31" y="886"/>
                      <a:pt x="64" y="886"/>
                    </a:cubicBezTo>
                    <a:cubicBezTo>
                      <a:pt x="86" y="886"/>
                      <a:pt x="109" y="879"/>
                      <a:pt x="122" y="867"/>
                    </a:cubicBezTo>
                    <a:cubicBezTo>
                      <a:pt x="122" y="836"/>
                      <a:pt x="122" y="836"/>
                      <a:pt x="122" y="806"/>
                    </a:cubicBezTo>
                    <a:cubicBezTo>
                      <a:pt x="122" y="806"/>
                      <a:pt x="152" y="775"/>
                      <a:pt x="152" y="745"/>
                    </a:cubicBezTo>
                    <a:lnTo>
                      <a:pt x="152" y="654"/>
                    </a:lnTo>
                    <a:cubicBezTo>
                      <a:pt x="152" y="593"/>
                      <a:pt x="152" y="532"/>
                      <a:pt x="152" y="471"/>
                    </a:cubicBezTo>
                    <a:cubicBezTo>
                      <a:pt x="152" y="319"/>
                      <a:pt x="152" y="198"/>
                      <a:pt x="152" y="46"/>
                    </a:cubicBezTo>
                    <a:cubicBezTo>
                      <a:pt x="152" y="15"/>
                      <a:pt x="12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8"/>
              <p:cNvSpPr/>
              <p:nvPr/>
            </p:nvSpPr>
            <p:spPr>
              <a:xfrm>
                <a:off x="8955600" y="6023625"/>
                <a:ext cx="3825" cy="10200"/>
              </a:xfrm>
              <a:custGeom>
                <a:avLst/>
                <a:gdLst/>
                <a:ahLst/>
                <a:cxnLst/>
                <a:rect l="l" t="t" r="r" b="b"/>
                <a:pathLst>
                  <a:path w="153" h="408" extrusionOk="0">
                    <a:moveTo>
                      <a:pt x="66" y="0"/>
                    </a:moveTo>
                    <a:cubicBezTo>
                      <a:pt x="46" y="0"/>
                      <a:pt x="31" y="22"/>
                      <a:pt x="31" y="43"/>
                    </a:cubicBezTo>
                    <a:cubicBezTo>
                      <a:pt x="31" y="104"/>
                      <a:pt x="1" y="165"/>
                      <a:pt x="31" y="226"/>
                    </a:cubicBezTo>
                    <a:lnTo>
                      <a:pt x="31" y="317"/>
                    </a:lnTo>
                    <a:cubicBezTo>
                      <a:pt x="31" y="347"/>
                      <a:pt x="31" y="378"/>
                      <a:pt x="61" y="408"/>
                    </a:cubicBezTo>
                    <a:cubicBezTo>
                      <a:pt x="92" y="408"/>
                      <a:pt x="122" y="408"/>
                      <a:pt x="122" y="378"/>
                    </a:cubicBezTo>
                    <a:cubicBezTo>
                      <a:pt x="152" y="347"/>
                      <a:pt x="152" y="317"/>
                      <a:pt x="122" y="286"/>
                    </a:cubicBezTo>
                    <a:cubicBezTo>
                      <a:pt x="122" y="286"/>
                      <a:pt x="122" y="286"/>
                      <a:pt x="122" y="256"/>
                    </a:cubicBezTo>
                    <a:cubicBezTo>
                      <a:pt x="122" y="256"/>
                      <a:pt x="122" y="226"/>
                      <a:pt x="122" y="226"/>
                    </a:cubicBezTo>
                    <a:lnTo>
                      <a:pt x="122" y="134"/>
                    </a:lnTo>
                    <a:cubicBezTo>
                      <a:pt x="122" y="134"/>
                      <a:pt x="122" y="104"/>
                      <a:pt x="122" y="104"/>
                    </a:cubicBezTo>
                    <a:cubicBezTo>
                      <a:pt x="122" y="74"/>
                      <a:pt x="122" y="74"/>
                      <a:pt x="122" y="74"/>
                    </a:cubicBezTo>
                    <a:cubicBezTo>
                      <a:pt x="152" y="43"/>
                      <a:pt x="122" y="13"/>
                      <a:pt x="92" y="13"/>
                    </a:cubicBezTo>
                    <a:cubicBezTo>
                      <a:pt x="83" y="4"/>
                      <a:pt x="7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8"/>
              <p:cNvSpPr/>
              <p:nvPr/>
            </p:nvSpPr>
            <p:spPr>
              <a:xfrm>
                <a:off x="8968525" y="601557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8"/>
              <p:cNvSpPr/>
              <p:nvPr/>
            </p:nvSpPr>
            <p:spPr>
              <a:xfrm>
                <a:off x="8889500" y="5984425"/>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8"/>
              <p:cNvSpPr/>
              <p:nvPr/>
            </p:nvSpPr>
            <p:spPr>
              <a:xfrm>
                <a:off x="8887200" y="5983850"/>
                <a:ext cx="3825" cy="5150"/>
              </a:xfrm>
              <a:custGeom>
                <a:avLst/>
                <a:gdLst/>
                <a:ahLst/>
                <a:cxnLst/>
                <a:rect l="l" t="t" r="r" b="b"/>
                <a:pathLst>
                  <a:path w="153" h="206" extrusionOk="0">
                    <a:moveTo>
                      <a:pt x="92" y="1"/>
                    </a:moveTo>
                    <a:cubicBezTo>
                      <a:pt x="84" y="1"/>
                      <a:pt x="77" y="8"/>
                      <a:pt x="62" y="23"/>
                    </a:cubicBezTo>
                    <a:lnTo>
                      <a:pt x="31" y="23"/>
                    </a:lnTo>
                    <a:cubicBezTo>
                      <a:pt x="31" y="54"/>
                      <a:pt x="31" y="54"/>
                      <a:pt x="1" y="84"/>
                    </a:cubicBezTo>
                    <a:cubicBezTo>
                      <a:pt x="1" y="84"/>
                      <a:pt x="1" y="114"/>
                      <a:pt x="1" y="114"/>
                    </a:cubicBezTo>
                    <a:cubicBezTo>
                      <a:pt x="1" y="114"/>
                      <a:pt x="1" y="114"/>
                      <a:pt x="1" y="145"/>
                    </a:cubicBezTo>
                    <a:cubicBezTo>
                      <a:pt x="1" y="175"/>
                      <a:pt x="1" y="175"/>
                      <a:pt x="1" y="175"/>
                    </a:cubicBezTo>
                    <a:cubicBezTo>
                      <a:pt x="1" y="206"/>
                      <a:pt x="31" y="206"/>
                      <a:pt x="31" y="206"/>
                    </a:cubicBezTo>
                    <a:cubicBezTo>
                      <a:pt x="62" y="175"/>
                      <a:pt x="62" y="175"/>
                      <a:pt x="62" y="175"/>
                    </a:cubicBezTo>
                    <a:cubicBezTo>
                      <a:pt x="92" y="175"/>
                      <a:pt x="92" y="175"/>
                      <a:pt x="92" y="145"/>
                    </a:cubicBezTo>
                    <a:cubicBezTo>
                      <a:pt x="122" y="114"/>
                      <a:pt x="122" y="114"/>
                      <a:pt x="122" y="84"/>
                    </a:cubicBezTo>
                    <a:cubicBezTo>
                      <a:pt x="153" y="84"/>
                      <a:pt x="153" y="54"/>
                      <a:pt x="153" y="54"/>
                    </a:cubicBezTo>
                    <a:cubicBezTo>
                      <a:pt x="122" y="54"/>
                      <a:pt x="122" y="23"/>
                      <a:pt x="122" y="23"/>
                    </a:cubicBezTo>
                    <a:cubicBezTo>
                      <a:pt x="107" y="8"/>
                      <a:pt x="100"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8"/>
              <p:cNvSpPr/>
              <p:nvPr/>
            </p:nvSpPr>
            <p:spPr>
              <a:xfrm>
                <a:off x="8896325" y="5967700"/>
                <a:ext cx="6875" cy="5350"/>
              </a:xfrm>
              <a:custGeom>
                <a:avLst/>
                <a:gdLst/>
                <a:ahLst/>
                <a:cxnLst/>
                <a:rect l="l" t="t" r="r" b="b"/>
                <a:pathLst>
                  <a:path w="275" h="214" extrusionOk="0">
                    <a:moveTo>
                      <a:pt x="153" y="1"/>
                    </a:moveTo>
                    <a:cubicBezTo>
                      <a:pt x="1" y="1"/>
                      <a:pt x="1" y="213"/>
                      <a:pt x="153" y="213"/>
                    </a:cubicBezTo>
                    <a:cubicBezTo>
                      <a:pt x="274" y="213"/>
                      <a:pt x="274"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8"/>
              <p:cNvSpPr/>
              <p:nvPr/>
            </p:nvSpPr>
            <p:spPr>
              <a:xfrm>
                <a:off x="9706375" y="5787600"/>
                <a:ext cx="3825" cy="6100"/>
              </a:xfrm>
              <a:custGeom>
                <a:avLst/>
                <a:gdLst/>
                <a:ahLst/>
                <a:cxnLst/>
                <a:rect l="l" t="t" r="r" b="b"/>
                <a:pathLst>
                  <a:path w="153" h="244" extrusionOk="0">
                    <a:moveTo>
                      <a:pt x="92" y="1"/>
                    </a:moveTo>
                    <a:cubicBezTo>
                      <a:pt x="61" y="1"/>
                      <a:pt x="61" y="31"/>
                      <a:pt x="61" y="31"/>
                    </a:cubicBezTo>
                    <a:cubicBezTo>
                      <a:pt x="61" y="31"/>
                      <a:pt x="61" y="31"/>
                      <a:pt x="61" y="62"/>
                    </a:cubicBezTo>
                    <a:cubicBezTo>
                      <a:pt x="61" y="62"/>
                      <a:pt x="31" y="92"/>
                      <a:pt x="31" y="122"/>
                    </a:cubicBezTo>
                    <a:lnTo>
                      <a:pt x="31" y="153"/>
                    </a:lnTo>
                    <a:lnTo>
                      <a:pt x="0" y="153"/>
                    </a:lnTo>
                    <a:cubicBezTo>
                      <a:pt x="0" y="183"/>
                      <a:pt x="0" y="183"/>
                      <a:pt x="0" y="183"/>
                    </a:cubicBezTo>
                    <a:cubicBezTo>
                      <a:pt x="0" y="214"/>
                      <a:pt x="31" y="214"/>
                      <a:pt x="31" y="214"/>
                    </a:cubicBezTo>
                    <a:cubicBezTo>
                      <a:pt x="31" y="244"/>
                      <a:pt x="61" y="244"/>
                      <a:pt x="92" y="244"/>
                    </a:cubicBezTo>
                    <a:cubicBezTo>
                      <a:pt x="92" y="244"/>
                      <a:pt x="122" y="214"/>
                      <a:pt x="122" y="214"/>
                    </a:cubicBezTo>
                    <a:cubicBezTo>
                      <a:pt x="122" y="214"/>
                      <a:pt x="122" y="183"/>
                      <a:pt x="122" y="183"/>
                    </a:cubicBezTo>
                    <a:cubicBezTo>
                      <a:pt x="122" y="183"/>
                      <a:pt x="122" y="153"/>
                      <a:pt x="152" y="153"/>
                    </a:cubicBezTo>
                    <a:lnTo>
                      <a:pt x="152" y="62"/>
                    </a:lnTo>
                    <a:cubicBezTo>
                      <a:pt x="152" y="62"/>
                      <a:pt x="152"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8"/>
              <p:cNvSpPr/>
              <p:nvPr/>
            </p:nvSpPr>
            <p:spPr>
              <a:xfrm>
                <a:off x="9710175" y="5789575"/>
                <a:ext cx="9150" cy="14775"/>
              </a:xfrm>
              <a:custGeom>
                <a:avLst/>
                <a:gdLst/>
                <a:ahLst/>
                <a:cxnLst/>
                <a:rect l="l" t="t" r="r" b="b"/>
                <a:pathLst>
                  <a:path w="366" h="591" extrusionOk="0">
                    <a:moveTo>
                      <a:pt x="90" y="0"/>
                    </a:moveTo>
                    <a:cubicBezTo>
                      <a:pt x="61" y="0"/>
                      <a:pt x="31" y="22"/>
                      <a:pt x="31" y="43"/>
                    </a:cubicBezTo>
                    <a:cubicBezTo>
                      <a:pt x="0" y="74"/>
                      <a:pt x="31" y="135"/>
                      <a:pt x="61" y="135"/>
                    </a:cubicBezTo>
                    <a:cubicBezTo>
                      <a:pt x="61" y="165"/>
                      <a:pt x="61" y="165"/>
                      <a:pt x="61" y="165"/>
                    </a:cubicBezTo>
                    <a:lnTo>
                      <a:pt x="92" y="165"/>
                    </a:lnTo>
                    <a:lnTo>
                      <a:pt x="92" y="195"/>
                    </a:lnTo>
                    <a:lnTo>
                      <a:pt x="122" y="195"/>
                    </a:lnTo>
                    <a:cubicBezTo>
                      <a:pt x="122" y="195"/>
                      <a:pt x="122" y="226"/>
                      <a:pt x="122" y="226"/>
                    </a:cubicBezTo>
                    <a:cubicBezTo>
                      <a:pt x="152" y="226"/>
                      <a:pt x="152" y="256"/>
                      <a:pt x="152" y="256"/>
                    </a:cubicBezTo>
                    <a:cubicBezTo>
                      <a:pt x="152" y="256"/>
                      <a:pt x="152" y="287"/>
                      <a:pt x="152" y="287"/>
                    </a:cubicBezTo>
                    <a:lnTo>
                      <a:pt x="183" y="287"/>
                    </a:lnTo>
                    <a:cubicBezTo>
                      <a:pt x="183" y="287"/>
                      <a:pt x="183" y="317"/>
                      <a:pt x="183" y="317"/>
                    </a:cubicBezTo>
                    <a:cubicBezTo>
                      <a:pt x="183" y="347"/>
                      <a:pt x="183" y="347"/>
                      <a:pt x="183" y="347"/>
                    </a:cubicBezTo>
                    <a:cubicBezTo>
                      <a:pt x="183" y="378"/>
                      <a:pt x="213" y="408"/>
                      <a:pt x="213" y="408"/>
                    </a:cubicBezTo>
                    <a:lnTo>
                      <a:pt x="213" y="439"/>
                    </a:lnTo>
                    <a:lnTo>
                      <a:pt x="213" y="469"/>
                    </a:lnTo>
                    <a:cubicBezTo>
                      <a:pt x="213" y="469"/>
                      <a:pt x="213" y="499"/>
                      <a:pt x="213" y="530"/>
                    </a:cubicBezTo>
                    <a:cubicBezTo>
                      <a:pt x="213" y="560"/>
                      <a:pt x="244" y="591"/>
                      <a:pt x="274" y="591"/>
                    </a:cubicBezTo>
                    <a:cubicBezTo>
                      <a:pt x="304" y="591"/>
                      <a:pt x="335" y="560"/>
                      <a:pt x="335" y="560"/>
                    </a:cubicBezTo>
                    <a:cubicBezTo>
                      <a:pt x="335" y="530"/>
                      <a:pt x="365" y="530"/>
                      <a:pt x="365" y="499"/>
                    </a:cubicBezTo>
                    <a:lnTo>
                      <a:pt x="365" y="469"/>
                    </a:lnTo>
                    <a:cubicBezTo>
                      <a:pt x="365" y="439"/>
                      <a:pt x="335" y="408"/>
                      <a:pt x="335" y="378"/>
                    </a:cubicBezTo>
                    <a:cubicBezTo>
                      <a:pt x="335" y="347"/>
                      <a:pt x="335" y="287"/>
                      <a:pt x="304" y="256"/>
                    </a:cubicBezTo>
                    <a:cubicBezTo>
                      <a:pt x="274" y="165"/>
                      <a:pt x="213" y="74"/>
                      <a:pt x="122" y="13"/>
                    </a:cubicBezTo>
                    <a:cubicBezTo>
                      <a:pt x="113" y="4"/>
                      <a:pt x="102"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8"/>
              <p:cNvSpPr/>
              <p:nvPr/>
            </p:nvSpPr>
            <p:spPr>
              <a:xfrm>
                <a:off x="9726900" y="5796725"/>
                <a:ext cx="3050" cy="9150"/>
              </a:xfrm>
              <a:custGeom>
                <a:avLst/>
                <a:gdLst/>
                <a:ahLst/>
                <a:cxnLst/>
                <a:rect l="l" t="t" r="r" b="b"/>
                <a:pathLst>
                  <a:path w="122" h="366" extrusionOk="0">
                    <a:moveTo>
                      <a:pt x="61" y="1"/>
                    </a:moveTo>
                    <a:cubicBezTo>
                      <a:pt x="31" y="1"/>
                      <a:pt x="0" y="31"/>
                      <a:pt x="0" y="61"/>
                    </a:cubicBezTo>
                    <a:lnTo>
                      <a:pt x="0" y="183"/>
                    </a:lnTo>
                    <a:lnTo>
                      <a:pt x="0" y="274"/>
                    </a:lnTo>
                    <a:cubicBezTo>
                      <a:pt x="0" y="305"/>
                      <a:pt x="0" y="335"/>
                      <a:pt x="31" y="365"/>
                    </a:cubicBezTo>
                    <a:lnTo>
                      <a:pt x="91" y="365"/>
                    </a:lnTo>
                    <a:cubicBezTo>
                      <a:pt x="122" y="335"/>
                      <a:pt x="122" y="305"/>
                      <a:pt x="122" y="274"/>
                    </a:cubicBezTo>
                    <a:lnTo>
                      <a:pt x="122" y="183"/>
                    </a:lnTo>
                    <a:lnTo>
                      <a:pt x="122" y="61"/>
                    </a:lnTo>
                    <a:cubicBezTo>
                      <a:pt x="122" y="31"/>
                      <a:pt x="91"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8"/>
              <p:cNvSpPr/>
              <p:nvPr/>
            </p:nvSpPr>
            <p:spPr>
              <a:xfrm>
                <a:off x="9738300" y="5794450"/>
                <a:ext cx="4575" cy="14450"/>
              </a:xfrm>
              <a:custGeom>
                <a:avLst/>
                <a:gdLst/>
                <a:ahLst/>
                <a:cxnLst/>
                <a:rect l="l" t="t" r="r" b="b"/>
                <a:pathLst>
                  <a:path w="183" h="578" extrusionOk="0">
                    <a:moveTo>
                      <a:pt x="91" y="0"/>
                    </a:moveTo>
                    <a:cubicBezTo>
                      <a:pt x="61" y="0"/>
                      <a:pt x="30" y="31"/>
                      <a:pt x="30" y="61"/>
                    </a:cubicBezTo>
                    <a:cubicBezTo>
                      <a:pt x="30" y="152"/>
                      <a:pt x="30" y="213"/>
                      <a:pt x="30" y="274"/>
                    </a:cubicBezTo>
                    <a:cubicBezTo>
                      <a:pt x="30" y="365"/>
                      <a:pt x="0" y="426"/>
                      <a:pt x="0" y="487"/>
                    </a:cubicBezTo>
                    <a:cubicBezTo>
                      <a:pt x="0" y="517"/>
                      <a:pt x="0" y="548"/>
                      <a:pt x="30" y="578"/>
                    </a:cubicBezTo>
                    <a:cubicBezTo>
                      <a:pt x="61" y="578"/>
                      <a:pt x="91" y="578"/>
                      <a:pt x="122" y="548"/>
                    </a:cubicBezTo>
                    <a:cubicBezTo>
                      <a:pt x="122" y="517"/>
                      <a:pt x="152" y="456"/>
                      <a:pt x="152" y="426"/>
                    </a:cubicBezTo>
                    <a:cubicBezTo>
                      <a:pt x="152" y="396"/>
                      <a:pt x="152" y="335"/>
                      <a:pt x="182" y="304"/>
                    </a:cubicBezTo>
                    <a:cubicBezTo>
                      <a:pt x="182" y="213"/>
                      <a:pt x="182" y="152"/>
                      <a:pt x="152" y="61"/>
                    </a:cubicBezTo>
                    <a:cubicBezTo>
                      <a:pt x="152" y="31"/>
                      <a:pt x="12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8"/>
              <p:cNvSpPr/>
              <p:nvPr/>
            </p:nvSpPr>
            <p:spPr>
              <a:xfrm>
                <a:off x="9747400" y="5793500"/>
                <a:ext cx="4600" cy="17300"/>
              </a:xfrm>
              <a:custGeom>
                <a:avLst/>
                <a:gdLst/>
                <a:ahLst/>
                <a:cxnLst/>
                <a:rect l="l" t="t" r="r" b="b"/>
                <a:pathLst>
                  <a:path w="184" h="692" extrusionOk="0">
                    <a:moveTo>
                      <a:pt x="92" y="0"/>
                    </a:moveTo>
                    <a:cubicBezTo>
                      <a:pt x="62" y="0"/>
                      <a:pt x="31" y="23"/>
                      <a:pt x="31" y="69"/>
                    </a:cubicBezTo>
                    <a:cubicBezTo>
                      <a:pt x="31" y="160"/>
                      <a:pt x="31" y="251"/>
                      <a:pt x="1" y="342"/>
                    </a:cubicBezTo>
                    <a:cubicBezTo>
                      <a:pt x="1" y="434"/>
                      <a:pt x="1" y="555"/>
                      <a:pt x="31" y="646"/>
                    </a:cubicBezTo>
                    <a:cubicBezTo>
                      <a:pt x="31" y="677"/>
                      <a:pt x="54" y="692"/>
                      <a:pt x="81" y="692"/>
                    </a:cubicBezTo>
                    <a:cubicBezTo>
                      <a:pt x="107" y="692"/>
                      <a:pt x="138" y="677"/>
                      <a:pt x="153" y="646"/>
                    </a:cubicBezTo>
                    <a:cubicBezTo>
                      <a:pt x="183" y="555"/>
                      <a:pt x="153" y="434"/>
                      <a:pt x="153" y="342"/>
                    </a:cubicBezTo>
                    <a:cubicBezTo>
                      <a:pt x="153" y="251"/>
                      <a:pt x="153" y="160"/>
                      <a:pt x="153" y="69"/>
                    </a:cubicBezTo>
                    <a:cubicBezTo>
                      <a:pt x="153" y="23"/>
                      <a:pt x="12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8"/>
              <p:cNvSpPr/>
              <p:nvPr/>
            </p:nvSpPr>
            <p:spPr>
              <a:xfrm>
                <a:off x="9764125" y="5782300"/>
                <a:ext cx="5350" cy="25150"/>
              </a:xfrm>
              <a:custGeom>
                <a:avLst/>
                <a:gdLst/>
                <a:ahLst/>
                <a:cxnLst/>
                <a:rect l="l" t="t" r="r" b="b"/>
                <a:pathLst>
                  <a:path w="214" h="1006" extrusionOk="0">
                    <a:moveTo>
                      <a:pt x="122" y="0"/>
                    </a:moveTo>
                    <a:cubicBezTo>
                      <a:pt x="92" y="0"/>
                      <a:pt x="92" y="30"/>
                      <a:pt x="92" y="61"/>
                    </a:cubicBezTo>
                    <a:cubicBezTo>
                      <a:pt x="92" y="213"/>
                      <a:pt x="92" y="365"/>
                      <a:pt x="92" y="517"/>
                    </a:cubicBezTo>
                    <a:cubicBezTo>
                      <a:pt x="61" y="669"/>
                      <a:pt x="31" y="790"/>
                      <a:pt x="1" y="942"/>
                    </a:cubicBezTo>
                    <a:cubicBezTo>
                      <a:pt x="1" y="980"/>
                      <a:pt x="35" y="1006"/>
                      <a:pt x="69" y="1006"/>
                    </a:cubicBezTo>
                    <a:cubicBezTo>
                      <a:pt x="90" y="1006"/>
                      <a:pt x="111" y="996"/>
                      <a:pt x="122" y="973"/>
                    </a:cubicBezTo>
                    <a:cubicBezTo>
                      <a:pt x="183" y="851"/>
                      <a:pt x="213" y="669"/>
                      <a:pt x="213" y="517"/>
                    </a:cubicBezTo>
                    <a:cubicBezTo>
                      <a:pt x="213" y="365"/>
                      <a:pt x="213" y="182"/>
                      <a:pt x="183" y="30"/>
                    </a:cubicBezTo>
                    <a:cubicBezTo>
                      <a:pt x="183" y="0"/>
                      <a:pt x="153"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8"/>
              <p:cNvSpPr/>
              <p:nvPr/>
            </p:nvSpPr>
            <p:spPr>
              <a:xfrm>
                <a:off x="9780075" y="5772025"/>
                <a:ext cx="4600" cy="25600"/>
              </a:xfrm>
              <a:custGeom>
                <a:avLst/>
                <a:gdLst/>
                <a:ahLst/>
                <a:cxnLst/>
                <a:rect l="l" t="t" r="r" b="b"/>
                <a:pathLst>
                  <a:path w="184" h="1024" extrusionOk="0">
                    <a:moveTo>
                      <a:pt x="138" y="1"/>
                    </a:moveTo>
                    <a:cubicBezTo>
                      <a:pt x="115" y="1"/>
                      <a:pt x="92" y="16"/>
                      <a:pt x="92" y="46"/>
                    </a:cubicBezTo>
                    <a:cubicBezTo>
                      <a:pt x="92" y="198"/>
                      <a:pt x="62" y="350"/>
                      <a:pt x="62" y="533"/>
                    </a:cubicBezTo>
                    <a:cubicBezTo>
                      <a:pt x="62" y="593"/>
                      <a:pt x="31" y="685"/>
                      <a:pt x="31" y="745"/>
                    </a:cubicBezTo>
                    <a:cubicBezTo>
                      <a:pt x="31" y="806"/>
                      <a:pt x="1" y="897"/>
                      <a:pt x="31" y="989"/>
                    </a:cubicBezTo>
                    <a:cubicBezTo>
                      <a:pt x="44" y="1014"/>
                      <a:pt x="62" y="1024"/>
                      <a:pt x="81" y="1024"/>
                    </a:cubicBezTo>
                    <a:cubicBezTo>
                      <a:pt x="108" y="1024"/>
                      <a:pt x="135" y="1006"/>
                      <a:pt x="153" y="989"/>
                    </a:cubicBezTo>
                    <a:cubicBezTo>
                      <a:pt x="183" y="897"/>
                      <a:pt x="153" y="806"/>
                      <a:pt x="153" y="745"/>
                    </a:cubicBezTo>
                    <a:cubicBezTo>
                      <a:pt x="153" y="685"/>
                      <a:pt x="183" y="593"/>
                      <a:pt x="183" y="533"/>
                    </a:cubicBezTo>
                    <a:cubicBezTo>
                      <a:pt x="183" y="381"/>
                      <a:pt x="183" y="229"/>
                      <a:pt x="183" y="46"/>
                    </a:cubicBezTo>
                    <a:cubicBezTo>
                      <a:pt x="183" y="16"/>
                      <a:pt x="16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8"/>
              <p:cNvSpPr/>
              <p:nvPr/>
            </p:nvSpPr>
            <p:spPr>
              <a:xfrm>
                <a:off x="9792250" y="5762225"/>
                <a:ext cx="3825" cy="17050"/>
              </a:xfrm>
              <a:custGeom>
                <a:avLst/>
                <a:gdLst/>
                <a:ahLst/>
                <a:cxnLst/>
                <a:rect l="l" t="t" r="r" b="b"/>
                <a:pathLst>
                  <a:path w="153" h="682" extrusionOk="0">
                    <a:moveTo>
                      <a:pt x="72" y="0"/>
                    </a:moveTo>
                    <a:cubicBezTo>
                      <a:pt x="61" y="0"/>
                      <a:pt x="61" y="22"/>
                      <a:pt x="61" y="43"/>
                    </a:cubicBezTo>
                    <a:cubicBezTo>
                      <a:pt x="31" y="165"/>
                      <a:pt x="31" y="256"/>
                      <a:pt x="0" y="378"/>
                    </a:cubicBezTo>
                    <a:cubicBezTo>
                      <a:pt x="0" y="438"/>
                      <a:pt x="0" y="499"/>
                      <a:pt x="0" y="530"/>
                    </a:cubicBezTo>
                    <a:cubicBezTo>
                      <a:pt x="0" y="590"/>
                      <a:pt x="0" y="681"/>
                      <a:pt x="61" y="681"/>
                    </a:cubicBezTo>
                    <a:cubicBezTo>
                      <a:pt x="122" y="681"/>
                      <a:pt x="122" y="590"/>
                      <a:pt x="122" y="530"/>
                    </a:cubicBezTo>
                    <a:lnTo>
                      <a:pt x="122" y="378"/>
                    </a:lnTo>
                    <a:lnTo>
                      <a:pt x="152" y="43"/>
                    </a:lnTo>
                    <a:cubicBezTo>
                      <a:pt x="152" y="13"/>
                      <a:pt x="122" y="13"/>
                      <a:pt x="91" y="13"/>
                    </a:cubicBezTo>
                    <a:cubicBezTo>
                      <a:pt x="82" y="4"/>
                      <a:pt x="76"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8"/>
              <p:cNvSpPr/>
              <p:nvPr/>
            </p:nvSpPr>
            <p:spPr>
              <a:xfrm>
                <a:off x="9806675" y="5746575"/>
                <a:ext cx="3075" cy="2300"/>
              </a:xfrm>
              <a:custGeom>
                <a:avLst/>
                <a:gdLst/>
                <a:ahLst/>
                <a:cxnLst/>
                <a:rect l="l" t="t" r="r" b="b"/>
                <a:pathLst>
                  <a:path w="123" h="92" extrusionOk="0">
                    <a:moveTo>
                      <a:pt x="61" y="0"/>
                    </a:moveTo>
                    <a:cubicBezTo>
                      <a:pt x="1" y="0"/>
                      <a:pt x="1" y="92"/>
                      <a:pt x="61" y="92"/>
                    </a:cubicBezTo>
                    <a:cubicBezTo>
                      <a:pt x="122" y="92"/>
                      <a:pt x="122"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8"/>
              <p:cNvSpPr/>
              <p:nvPr/>
            </p:nvSpPr>
            <p:spPr>
              <a:xfrm>
                <a:off x="9785400" y="5809650"/>
                <a:ext cx="4575" cy="3825"/>
              </a:xfrm>
              <a:custGeom>
                <a:avLst/>
                <a:gdLst/>
                <a:ahLst/>
                <a:cxnLst/>
                <a:rect l="l" t="t" r="r" b="b"/>
                <a:pathLst>
                  <a:path w="183" h="153" extrusionOk="0">
                    <a:moveTo>
                      <a:pt x="92" y="0"/>
                    </a:moveTo>
                    <a:cubicBezTo>
                      <a:pt x="1" y="31"/>
                      <a:pt x="1" y="152"/>
                      <a:pt x="92" y="152"/>
                    </a:cubicBezTo>
                    <a:cubicBezTo>
                      <a:pt x="183" y="152"/>
                      <a:pt x="183"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8"/>
              <p:cNvSpPr/>
              <p:nvPr/>
            </p:nvSpPr>
            <p:spPr>
              <a:xfrm>
                <a:off x="9790725" y="5712375"/>
                <a:ext cx="3050" cy="3825"/>
              </a:xfrm>
              <a:custGeom>
                <a:avLst/>
                <a:gdLst/>
                <a:ahLst/>
                <a:cxnLst/>
                <a:rect l="l" t="t" r="r" b="b"/>
                <a:pathLst>
                  <a:path w="122" h="153" extrusionOk="0">
                    <a:moveTo>
                      <a:pt x="61" y="1"/>
                    </a:moveTo>
                    <a:cubicBezTo>
                      <a:pt x="61" y="1"/>
                      <a:pt x="31" y="31"/>
                      <a:pt x="31" y="31"/>
                    </a:cubicBezTo>
                    <a:cubicBezTo>
                      <a:pt x="0" y="31"/>
                      <a:pt x="0" y="61"/>
                      <a:pt x="0" y="92"/>
                    </a:cubicBezTo>
                    <a:cubicBezTo>
                      <a:pt x="31" y="92"/>
                      <a:pt x="31" y="92"/>
                      <a:pt x="31" y="122"/>
                    </a:cubicBezTo>
                    <a:cubicBezTo>
                      <a:pt x="31" y="122"/>
                      <a:pt x="31" y="122"/>
                      <a:pt x="31" y="153"/>
                    </a:cubicBezTo>
                    <a:lnTo>
                      <a:pt x="61" y="153"/>
                    </a:lnTo>
                    <a:cubicBezTo>
                      <a:pt x="92" y="153"/>
                      <a:pt x="92" y="122"/>
                      <a:pt x="92" y="122"/>
                    </a:cubicBezTo>
                    <a:cubicBezTo>
                      <a:pt x="122" y="92"/>
                      <a:pt x="122" y="92"/>
                      <a:pt x="122" y="61"/>
                    </a:cubicBezTo>
                    <a:cubicBezTo>
                      <a:pt x="122" y="61"/>
                      <a:pt x="122" y="31"/>
                      <a:pt x="92" y="31"/>
                    </a:cubicBezTo>
                    <a:cubicBezTo>
                      <a:pt x="92" y="31"/>
                      <a:pt x="9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8"/>
              <p:cNvSpPr/>
              <p:nvPr/>
            </p:nvSpPr>
            <p:spPr>
              <a:xfrm>
                <a:off x="9780850" y="5662225"/>
                <a:ext cx="25" cy="25"/>
              </a:xfrm>
              <a:custGeom>
                <a:avLst/>
                <a:gdLst/>
                <a:ahLst/>
                <a:cxnLst/>
                <a:rect l="l" t="t" r="r" b="b"/>
                <a:pathLst>
                  <a:path w="1" h="1" extrusionOk="0">
                    <a:moveTo>
                      <a:pt x="0" y="1"/>
                    </a:moveTo>
                    <a:cubicBezTo>
                      <a:pt x="0" y="1"/>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1" name="Google Shape;4761;p48"/>
            <p:cNvSpPr/>
            <p:nvPr/>
          </p:nvSpPr>
          <p:spPr>
            <a:xfrm>
              <a:off x="6533505" y="3247654"/>
              <a:ext cx="299460" cy="117707"/>
            </a:xfrm>
            <a:custGeom>
              <a:avLst/>
              <a:gdLst/>
              <a:ahLst/>
              <a:cxnLst/>
              <a:rect l="l" t="t" r="r" b="b"/>
              <a:pathLst>
                <a:path w="6498" h="2554" extrusionOk="0">
                  <a:moveTo>
                    <a:pt x="6497" y="0"/>
                  </a:moveTo>
                  <a:cubicBezTo>
                    <a:pt x="5646" y="578"/>
                    <a:pt x="4613" y="790"/>
                    <a:pt x="3579" y="882"/>
                  </a:cubicBezTo>
                  <a:cubicBezTo>
                    <a:pt x="3386" y="890"/>
                    <a:pt x="3192" y="897"/>
                    <a:pt x="2999" y="897"/>
                  </a:cubicBezTo>
                  <a:cubicBezTo>
                    <a:pt x="2526" y="897"/>
                    <a:pt x="2057" y="859"/>
                    <a:pt x="1604" y="730"/>
                  </a:cubicBezTo>
                  <a:cubicBezTo>
                    <a:pt x="1178" y="608"/>
                    <a:pt x="844" y="274"/>
                    <a:pt x="449" y="122"/>
                  </a:cubicBezTo>
                  <a:cubicBezTo>
                    <a:pt x="394" y="102"/>
                    <a:pt x="345" y="93"/>
                    <a:pt x="303" y="93"/>
                  </a:cubicBezTo>
                  <a:cubicBezTo>
                    <a:pt x="17" y="93"/>
                    <a:pt x="1" y="499"/>
                    <a:pt x="54" y="790"/>
                  </a:cubicBezTo>
                  <a:cubicBezTo>
                    <a:pt x="145" y="1520"/>
                    <a:pt x="692" y="2158"/>
                    <a:pt x="1391" y="2401"/>
                  </a:cubicBezTo>
                  <a:cubicBezTo>
                    <a:pt x="1725" y="2523"/>
                    <a:pt x="2090" y="2553"/>
                    <a:pt x="2455" y="2553"/>
                  </a:cubicBezTo>
                  <a:cubicBezTo>
                    <a:pt x="2880" y="2553"/>
                    <a:pt x="3336" y="2523"/>
                    <a:pt x="3762" y="2371"/>
                  </a:cubicBezTo>
                  <a:cubicBezTo>
                    <a:pt x="4339" y="2189"/>
                    <a:pt x="4826" y="1824"/>
                    <a:pt x="5282" y="1398"/>
                  </a:cubicBezTo>
                  <a:cubicBezTo>
                    <a:pt x="5738" y="973"/>
                    <a:pt x="6163" y="517"/>
                    <a:pt x="6497"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4"/>
        <p:cNvGrpSpPr/>
        <p:nvPr/>
      </p:nvGrpSpPr>
      <p:grpSpPr>
        <a:xfrm>
          <a:off x="0" y="0"/>
          <a:ext cx="0" cy="0"/>
          <a:chOff x="0" y="0"/>
          <a:chExt cx="0" cy="0"/>
        </a:xfrm>
      </p:grpSpPr>
      <p:sp>
        <p:nvSpPr>
          <p:cNvPr id="1435" name="Google Shape;1435;p33"/>
          <p:cNvSpPr txBox="1">
            <a:spLocks noGrp="1"/>
          </p:cNvSpPr>
          <p:nvPr>
            <p:ph type="title"/>
          </p:nvPr>
        </p:nvSpPr>
        <p:spPr>
          <a:xfrm>
            <a:off x="1475100" y="2117425"/>
            <a:ext cx="6193800" cy="157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Introduction</a:t>
            </a:r>
            <a:endParaRPr dirty="0"/>
          </a:p>
        </p:txBody>
      </p:sp>
      <p:sp>
        <p:nvSpPr>
          <p:cNvPr id="1436" name="Google Shape;1436;p33"/>
          <p:cNvSpPr txBox="1">
            <a:spLocks noGrp="1"/>
          </p:cNvSpPr>
          <p:nvPr>
            <p:ph type="title" idx="2"/>
          </p:nvPr>
        </p:nvSpPr>
        <p:spPr>
          <a:xfrm>
            <a:off x="3922800" y="1201530"/>
            <a:ext cx="12984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3">
                    <a:lumMod val="75000"/>
                  </a:schemeClr>
                </a:solidFill>
              </a:rPr>
              <a:t>01</a:t>
            </a:r>
            <a:endParaRPr dirty="0">
              <a:solidFill>
                <a:schemeClr val="accent3">
                  <a:lumMod val="75000"/>
                </a:schemeClr>
              </a:solidFill>
            </a:endParaRPr>
          </a:p>
        </p:txBody>
      </p:sp>
      <p:grpSp>
        <p:nvGrpSpPr>
          <p:cNvPr id="1437" name="Google Shape;1437;p33"/>
          <p:cNvGrpSpPr/>
          <p:nvPr/>
        </p:nvGrpSpPr>
        <p:grpSpPr>
          <a:xfrm>
            <a:off x="7997668" y="1456771"/>
            <a:ext cx="321008" cy="303068"/>
            <a:chOff x="1854900" y="1656875"/>
            <a:chExt cx="206675" cy="195125"/>
          </a:xfrm>
          <a:solidFill>
            <a:srgbClr val="FF0000"/>
          </a:solidFill>
        </p:grpSpPr>
        <p:sp>
          <p:nvSpPr>
            <p:cNvPr id="1438" name="Google Shape;1438;p33"/>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3"/>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3"/>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3"/>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3"/>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3"/>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3"/>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3"/>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3"/>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3"/>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3"/>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3"/>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3"/>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3"/>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3"/>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3"/>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3"/>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3"/>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3"/>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3"/>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3"/>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3"/>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3"/>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3"/>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3"/>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3"/>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3"/>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3"/>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3"/>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3"/>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3"/>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3"/>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3"/>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3"/>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3"/>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3"/>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3"/>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3"/>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33"/>
          <p:cNvGrpSpPr/>
          <p:nvPr/>
        </p:nvGrpSpPr>
        <p:grpSpPr>
          <a:xfrm>
            <a:off x="912736" y="4319016"/>
            <a:ext cx="259695" cy="200440"/>
            <a:chOff x="2829150" y="1819475"/>
            <a:chExt cx="167200" cy="129050"/>
          </a:xfrm>
          <a:solidFill>
            <a:srgbClr val="FF0000"/>
          </a:solidFill>
        </p:grpSpPr>
        <p:sp>
          <p:nvSpPr>
            <p:cNvPr id="1517" name="Google Shape;1517;p33"/>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3"/>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3"/>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3"/>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3"/>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3"/>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3"/>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3"/>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3"/>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3"/>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3"/>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3"/>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3"/>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3"/>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3"/>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3"/>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3"/>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3"/>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3"/>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3"/>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3"/>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3"/>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3"/>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3"/>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3"/>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29"/>
        <p:cNvGrpSpPr/>
        <p:nvPr/>
      </p:nvGrpSpPr>
      <p:grpSpPr>
        <a:xfrm>
          <a:off x="0" y="0"/>
          <a:ext cx="0" cy="0"/>
          <a:chOff x="0" y="0"/>
          <a:chExt cx="0" cy="0"/>
        </a:xfrm>
      </p:grpSpPr>
      <p:sp>
        <p:nvSpPr>
          <p:cNvPr id="1930" name="Google Shape;1930;p34"/>
          <p:cNvSpPr txBox="1">
            <a:spLocks noGrp="1"/>
          </p:cNvSpPr>
          <p:nvPr>
            <p:ph type="title"/>
          </p:nvPr>
        </p:nvSpPr>
        <p:spPr>
          <a:xfrm>
            <a:off x="2250000" y="818711"/>
            <a:ext cx="46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rgbClr val="FF0000"/>
                </a:solidFill>
              </a:rPr>
              <a:t>Key Words</a:t>
            </a:r>
            <a:endParaRPr dirty="0">
              <a:solidFill>
                <a:srgbClr val="FF0000"/>
              </a:solidFill>
            </a:endParaRPr>
          </a:p>
        </p:txBody>
      </p:sp>
      <p:sp>
        <p:nvSpPr>
          <p:cNvPr id="1931" name="Google Shape;1931;p34"/>
          <p:cNvSpPr txBox="1">
            <a:spLocks noGrp="1"/>
          </p:cNvSpPr>
          <p:nvPr>
            <p:ph type="subTitle" idx="1"/>
          </p:nvPr>
        </p:nvSpPr>
        <p:spPr>
          <a:xfrm>
            <a:off x="1165860" y="1592689"/>
            <a:ext cx="7307580" cy="2732100"/>
          </a:xfrm>
          <a:prstGeom prst="rect">
            <a:avLst/>
          </a:prstGeom>
        </p:spPr>
        <p:txBody>
          <a:bodyPr spcFirstLastPara="1" wrap="square" lIns="91425" tIns="91425" rIns="91425" bIns="91425" anchor="t" anchorCtr="0">
            <a:noAutofit/>
          </a:bodyPr>
          <a:lstStyle/>
          <a:p>
            <a:pPr marL="342900" lvl="0" indent="-342900" algn="just" rtl="0">
              <a:lnSpc>
                <a:spcPct val="150000"/>
              </a:lnSpc>
              <a:spcBef>
                <a:spcPts val="0"/>
              </a:spcBef>
              <a:spcAft>
                <a:spcPts val="0"/>
              </a:spcAft>
              <a:buAutoNum type="arabicPeriod"/>
            </a:pPr>
            <a:r>
              <a:rPr lang="en-US" sz="2000" dirty="0" smtClean="0">
                <a:solidFill>
                  <a:schemeClr val="tx1"/>
                </a:solidFill>
                <a:latin typeface="Fredoka" panose="020B0604020202020204" charset="-79"/>
                <a:cs typeface="Fredoka" panose="020B0604020202020204" charset="-79"/>
              </a:rPr>
              <a:t>Blood</a:t>
            </a:r>
            <a:endParaRPr lang="en-US" sz="2000" dirty="0">
              <a:solidFill>
                <a:schemeClr val="tx1"/>
              </a:solidFill>
              <a:latin typeface="Fredoka" panose="020B0604020202020204" charset="-79"/>
              <a:cs typeface="Fredoka" panose="020B0604020202020204" charset="-79"/>
            </a:endParaRPr>
          </a:p>
          <a:p>
            <a:pPr marL="342900" lvl="0" indent="-342900" algn="just" rtl="0">
              <a:lnSpc>
                <a:spcPct val="150000"/>
              </a:lnSpc>
              <a:spcBef>
                <a:spcPts val="0"/>
              </a:spcBef>
              <a:spcAft>
                <a:spcPts val="0"/>
              </a:spcAft>
              <a:buAutoNum type="arabicPeriod"/>
            </a:pPr>
            <a:r>
              <a:rPr lang="en-US" sz="2000" dirty="0" smtClean="0">
                <a:solidFill>
                  <a:schemeClr val="tx1"/>
                </a:solidFill>
                <a:latin typeface="Fredoka" panose="020B0604020202020204" charset="-79"/>
                <a:cs typeface="Fredoka" panose="020B0604020202020204" charset="-79"/>
              </a:rPr>
              <a:t>Blood Donation</a:t>
            </a:r>
          </a:p>
          <a:p>
            <a:pPr marL="342900" lvl="0" indent="-342900" algn="just" rtl="0">
              <a:lnSpc>
                <a:spcPct val="150000"/>
              </a:lnSpc>
              <a:spcBef>
                <a:spcPts val="0"/>
              </a:spcBef>
              <a:spcAft>
                <a:spcPts val="0"/>
              </a:spcAft>
              <a:buAutoNum type="arabicPeriod"/>
            </a:pPr>
            <a:r>
              <a:rPr lang="en-US" sz="2000" dirty="0" smtClean="0">
                <a:solidFill>
                  <a:schemeClr val="tx1"/>
                </a:solidFill>
                <a:latin typeface="Fredoka" panose="020B0604020202020204" charset="-79"/>
                <a:cs typeface="Fredoka" panose="020B0604020202020204" charset="-79"/>
              </a:rPr>
              <a:t>Blood Transfusion</a:t>
            </a:r>
            <a:endParaRPr lang="en-US" sz="2000" dirty="0">
              <a:solidFill>
                <a:schemeClr val="tx1"/>
              </a:solidFill>
              <a:latin typeface="Fredoka" panose="020B0604020202020204" charset="-79"/>
              <a:cs typeface="Fredoka" panose="020B0604020202020204" charset="-79"/>
            </a:endParaRPr>
          </a:p>
          <a:p>
            <a:pPr marL="342900" lvl="0" indent="-342900" algn="just" rtl="0">
              <a:lnSpc>
                <a:spcPct val="150000"/>
              </a:lnSpc>
              <a:spcBef>
                <a:spcPts val="0"/>
              </a:spcBef>
              <a:spcAft>
                <a:spcPts val="0"/>
              </a:spcAft>
              <a:buAutoNum type="arabicPeriod"/>
            </a:pPr>
            <a:r>
              <a:rPr lang="en-US" sz="2000" dirty="0" smtClean="0">
                <a:solidFill>
                  <a:schemeClr val="tx1"/>
                </a:solidFill>
                <a:latin typeface="Fredoka" panose="020B0604020202020204" charset="-79"/>
                <a:cs typeface="Fredoka" panose="020B0604020202020204" charset="-79"/>
              </a:rPr>
              <a:t>Blood Donation System</a:t>
            </a:r>
          </a:p>
          <a:p>
            <a:pPr marL="342900" lvl="0" indent="-342900" algn="just" rtl="0">
              <a:lnSpc>
                <a:spcPct val="150000"/>
              </a:lnSpc>
              <a:spcBef>
                <a:spcPts val="0"/>
              </a:spcBef>
              <a:spcAft>
                <a:spcPts val="0"/>
              </a:spcAft>
              <a:buAutoNum type="arabicPeriod"/>
            </a:pPr>
            <a:r>
              <a:rPr lang="en-US" sz="2000" dirty="0" smtClean="0">
                <a:solidFill>
                  <a:schemeClr val="tx1"/>
                </a:solidFill>
                <a:latin typeface="Fredoka" panose="020B0604020202020204" charset="-79"/>
                <a:cs typeface="Fredoka" panose="020B0604020202020204" charset="-79"/>
              </a:rPr>
              <a:t>RESTful API</a:t>
            </a:r>
            <a:endParaRPr sz="2000" dirty="0">
              <a:solidFill>
                <a:schemeClr val="tx1"/>
              </a:solidFill>
              <a:latin typeface="Fredoka" panose="020B0604020202020204" charset="-79"/>
              <a:cs typeface="Fredoka" panose="020B0604020202020204" charset="-79"/>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FF0000"/>
                </a:solidFill>
              </a:rPr>
              <a:t>Problem Statement</a:t>
            </a:r>
            <a:endParaRPr lang="en-GB" dirty="0">
              <a:solidFill>
                <a:srgbClr val="FF0000"/>
              </a:solidFill>
            </a:endParaRPr>
          </a:p>
        </p:txBody>
      </p:sp>
      <p:sp>
        <p:nvSpPr>
          <p:cNvPr id="3" name="Text Placeholder 2"/>
          <p:cNvSpPr>
            <a:spLocks noGrp="1"/>
          </p:cNvSpPr>
          <p:nvPr>
            <p:ph type="body" idx="1"/>
          </p:nvPr>
        </p:nvSpPr>
        <p:spPr>
          <a:xfrm>
            <a:off x="720000" y="1310226"/>
            <a:ext cx="7704000" cy="2705514"/>
          </a:xfrm>
        </p:spPr>
        <p:txBody>
          <a:bodyPr/>
          <a:lstStyle/>
          <a:p>
            <a:pPr marL="139700" indent="0" algn="just">
              <a:lnSpc>
                <a:spcPct val="200000"/>
              </a:lnSpc>
              <a:buNone/>
            </a:pPr>
            <a:r>
              <a:rPr lang="en-CA" sz="1600" dirty="0">
                <a:latin typeface="Fredoka" panose="020B0604020202020204" charset="-79"/>
                <a:cs typeface="Fredoka" panose="020B0604020202020204" charset="-79"/>
              </a:rPr>
              <a:t>With blood banks running low and donations continuing to drop-off across the country, many people lose their lives, time and even money to find compatible blood donors for urgent transfusions. </a:t>
            </a:r>
            <a:endParaRPr lang="en-GB" sz="1600" dirty="0">
              <a:latin typeface="Fredoka" panose="020B0604020202020204" charset="-79"/>
              <a:cs typeface="Fredoka" panose="020B0604020202020204" charset="-79"/>
            </a:endParaRPr>
          </a:p>
        </p:txBody>
      </p:sp>
    </p:spTree>
    <p:extLst>
      <p:ext uri="{BB962C8B-B14F-4D97-AF65-F5344CB8AC3E}">
        <p14:creationId xmlns:p14="http://schemas.microsoft.com/office/powerpoint/2010/main" val="18804294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35"/>
        <p:cNvGrpSpPr/>
        <p:nvPr/>
      </p:nvGrpSpPr>
      <p:grpSpPr>
        <a:xfrm>
          <a:off x="0" y="0"/>
          <a:ext cx="0" cy="0"/>
          <a:chOff x="0" y="0"/>
          <a:chExt cx="0" cy="0"/>
        </a:xfrm>
      </p:grpSpPr>
      <p:sp>
        <p:nvSpPr>
          <p:cNvPr id="1936" name="Google Shape;1936;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rgbClr val="FF0000"/>
                </a:solidFill>
              </a:rPr>
              <a:t>Objectives</a:t>
            </a:r>
            <a:endParaRPr dirty="0">
              <a:solidFill>
                <a:srgbClr val="FF0000"/>
              </a:solidFill>
            </a:endParaRPr>
          </a:p>
        </p:txBody>
      </p:sp>
      <p:sp>
        <p:nvSpPr>
          <p:cNvPr id="2" name="Subtitle 1"/>
          <p:cNvSpPr>
            <a:spLocks noGrp="1"/>
          </p:cNvSpPr>
          <p:nvPr>
            <p:ph type="subTitle" idx="1"/>
          </p:nvPr>
        </p:nvSpPr>
        <p:spPr>
          <a:xfrm>
            <a:off x="297180" y="1592688"/>
            <a:ext cx="8298180" cy="2910731"/>
          </a:xfrm>
        </p:spPr>
        <p:txBody>
          <a:bodyPr/>
          <a:lstStyle/>
          <a:p>
            <a:pPr marL="139700" lvl="0" indent="0" algn="just">
              <a:lnSpc>
                <a:spcPct val="200000"/>
              </a:lnSpc>
              <a:buNone/>
            </a:pPr>
            <a:r>
              <a:rPr lang="en-CA" sz="1600" b="1" dirty="0" smtClean="0">
                <a:solidFill>
                  <a:srgbClr val="FF0000"/>
                </a:solidFill>
                <a:latin typeface="Fredoka" panose="020B0604020202020204" charset="-79"/>
                <a:cs typeface="Fredoka" panose="020B0604020202020204" charset="-79"/>
              </a:rPr>
              <a:t>1. </a:t>
            </a:r>
            <a:r>
              <a:rPr lang="en-CA" sz="1600" dirty="0">
                <a:latin typeface="Fredoka" panose="020B0604020202020204" charset="-79"/>
                <a:cs typeface="Fredoka" panose="020B0604020202020204" charset="-79"/>
              </a:rPr>
              <a:t>E</a:t>
            </a:r>
            <a:r>
              <a:rPr lang="en-CA" sz="1600" dirty="0" smtClean="0">
                <a:latin typeface="Fredoka" panose="020B0604020202020204" charset="-79"/>
                <a:cs typeface="Fredoka" panose="020B0604020202020204" charset="-79"/>
              </a:rPr>
              <a:t>nable </a:t>
            </a:r>
            <a:r>
              <a:rPr lang="en-CA" sz="1600" dirty="0">
                <a:latin typeface="Fredoka" panose="020B0604020202020204" charset="-79"/>
                <a:cs typeface="Fredoka" panose="020B0604020202020204" charset="-79"/>
              </a:rPr>
              <a:t>patients to post blood requests and receive potential donors’ feedbacks according to proximity check and proposed blood group.</a:t>
            </a:r>
            <a:endParaRPr lang="en-GB" sz="1600" dirty="0">
              <a:latin typeface="Fredoka" panose="020B0604020202020204" charset="-79"/>
              <a:cs typeface="Fredoka" panose="020B0604020202020204" charset="-79"/>
            </a:endParaRPr>
          </a:p>
          <a:p>
            <a:pPr marL="139700" lvl="0" indent="0" algn="just">
              <a:lnSpc>
                <a:spcPct val="200000"/>
              </a:lnSpc>
              <a:buNone/>
            </a:pPr>
            <a:r>
              <a:rPr lang="en-US" sz="1600" b="1" dirty="0" smtClean="0">
                <a:solidFill>
                  <a:srgbClr val="FF0000"/>
                </a:solidFill>
                <a:latin typeface="Fredoka" panose="020B0604020202020204" charset="-79"/>
                <a:cs typeface="Fredoka" panose="020B0604020202020204" charset="-79"/>
              </a:rPr>
              <a:t>2. </a:t>
            </a:r>
            <a:r>
              <a:rPr lang="en-US" sz="1600" dirty="0" smtClean="0">
                <a:latin typeface="Fredoka" panose="020B0604020202020204" charset="-79"/>
                <a:cs typeface="Fredoka" panose="020B0604020202020204" charset="-79"/>
              </a:rPr>
              <a:t>T</a:t>
            </a:r>
            <a:r>
              <a:rPr lang="en-CA" sz="1600" dirty="0" smtClean="0">
                <a:latin typeface="Fredoka" panose="020B0604020202020204" charset="-79"/>
                <a:cs typeface="Fredoka" panose="020B0604020202020204" charset="-79"/>
              </a:rPr>
              <a:t>o </a:t>
            </a:r>
            <a:r>
              <a:rPr lang="en-CA" sz="1600" dirty="0">
                <a:latin typeface="Fredoka" panose="020B0604020202020204" charset="-79"/>
                <a:cs typeface="Fredoka" panose="020B0604020202020204" charset="-79"/>
              </a:rPr>
              <a:t>notify those potential donors about urgent blood request without them being necessarily logged in into the system. </a:t>
            </a:r>
            <a:endParaRPr lang="en-GB" sz="1600" dirty="0">
              <a:latin typeface="Fredoka" panose="020B0604020202020204" charset="-79"/>
              <a:cs typeface="Fredoka" panose="020B0604020202020204" charset="-79"/>
            </a:endParaRPr>
          </a:p>
          <a:p>
            <a:pPr marL="139700" lvl="0" indent="0" algn="just">
              <a:lnSpc>
                <a:spcPct val="200000"/>
              </a:lnSpc>
              <a:buNone/>
            </a:pPr>
            <a:r>
              <a:rPr lang="en-CA" sz="1600" b="1" dirty="0" smtClean="0">
                <a:solidFill>
                  <a:srgbClr val="FF0000"/>
                </a:solidFill>
                <a:latin typeface="Fredoka" panose="020B0604020202020204" charset="-79"/>
                <a:cs typeface="Fredoka" panose="020B0604020202020204" charset="-79"/>
              </a:rPr>
              <a:t>3. </a:t>
            </a:r>
            <a:r>
              <a:rPr lang="en-CA" sz="1600" dirty="0" smtClean="0">
                <a:latin typeface="Fredoka" panose="020B0604020202020204" charset="-79"/>
                <a:cs typeface="Fredoka" panose="020B0604020202020204" charset="-79"/>
              </a:rPr>
              <a:t>A </a:t>
            </a:r>
            <a:r>
              <a:rPr lang="en-CA" sz="1600" dirty="0">
                <a:latin typeface="Fredoka" panose="020B0604020202020204" charset="-79"/>
                <a:cs typeface="Fredoka" panose="020B0604020202020204" charset="-79"/>
              </a:rPr>
              <a:t>chatbot that will enable users to get adequate information about blood donation conditions to be respected and campaigns available.</a:t>
            </a:r>
            <a:endParaRPr lang="en-GB" sz="1600" dirty="0">
              <a:latin typeface="Fredoka" panose="020B0604020202020204" charset="-79"/>
              <a:cs typeface="Fredoka" panose="020B0604020202020204" charset="-79"/>
            </a:endParaRPr>
          </a:p>
          <a:p>
            <a:endParaRPr lang="en-GB"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43"/>
        <p:cNvGrpSpPr/>
        <p:nvPr/>
      </p:nvGrpSpPr>
      <p:grpSpPr>
        <a:xfrm>
          <a:off x="0" y="0"/>
          <a:ext cx="0" cy="0"/>
          <a:chOff x="0" y="0"/>
          <a:chExt cx="0" cy="0"/>
        </a:xfrm>
      </p:grpSpPr>
      <p:sp>
        <p:nvSpPr>
          <p:cNvPr id="1944" name="Google Shape;1944;p3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rgbClr val="FF0000"/>
                </a:solidFill>
              </a:rPr>
              <a:t>Related Works</a:t>
            </a:r>
            <a:endParaRPr dirty="0">
              <a:solidFill>
                <a:srgbClr val="FF0000"/>
              </a:solidFill>
            </a:endParaRPr>
          </a:p>
        </p:txBody>
      </p:sp>
      <p:sp>
        <p:nvSpPr>
          <p:cNvPr id="5" name="Subtitle 4"/>
          <p:cNvSpPr>
            <a:spLocks noGrp="1"/>
          </p:cNvSpPr>
          <p:nvPr>
            <p:ph type="subTitle" idx="1"/>
          </p:nvPr>
        </p:nvSpPr>
        <p:spPr>
          <a:xfrm>
            <a:off x="1280160" y="1950829"/>
            <a:ext cx="5728140" cy="2732100"/>
          </a:xfrm>
        </p:spPr>
        <p:txBody>
          <a:bodyPr/>
          <a:lstStyle/>
          <a:p>
            <a:pPr>
              <a:lnSpc>
                <a:spcPct val="200000"/>
              </a:lnSpc>
            </a:pPr>
            <a:r>
              <a:rPr lang="en-CA" sz="1600" dirty="0">
                <a:latin typeface="Fredoka" panose="020B0604020202020204" charset="-79"/>
                <a:cs typeface="Fredoka" panose="020B0604020202020204" charset="-79"/>
              </a:rPr>
              <a:t>American Red Cross Blood Donor Application</a:t>
            </a:r>
          </a:p>
          <a:p>
            <a:pPr lvl="0">
              <a:lnSpc>
                <a:spcPct val="200000"/>
              </a:lnSpc>
            </a:pPr>
            <a:r>
              <a:rPr lang="en-CA" sz="1600" dirty="0">
                <a:latin typeface="Fredoka" panose="020B0604020202020204" charset="-79"/>
                <a:cs typeface="Fredoka" panose="020B0604020202020204" charset="-79"/>
              </a:rPr>
              <a:t>Lifeblood Donor Application</a:t>
            </a:r>
          </a:p>
          <a:p>
            <a:pPr lvl="0">
              <a:lnSpc>
                <a:spcPct val="200000"/>
              </a:lnSpc>
            </a:pPr>
            <a:r>
              <a:rPr lang="en-CA" sz="1600" dirty="0">
                <a:latin typeface="Fredoka" panose="020B0604020202020204" charset="-79"/>
                <a:cs typeface="Fredoka" panose="020B0604020202020204" charset="-79"/>
              </a:rPr>
              <a:t>BLOODR: blood donor and requester mobile </a:t>
            </a:r>
            <a:r>
              <a:rPr lang="en-CA" sz="1600" dirty="0" smtClean="0">
                <a:latin typeface="Fredoka" panose="020B0604020202020204" charset="-79"/>
                <a:cs typeface="Fredoka" panose="020B0604020202020204" charset="-79"/>
              </a:rPr>
              <a:t>application</a:t>
            </a:r>
            <a:endParaRPr lang="en-GB" sz="1600" dirty="0">
              <a:latin typeface="Fredoka" panose="020B0604020202020204" charset="-79"/>
              <a:cs typeface="Fredoka" panose="020B0604020202020204" charset="-79"/>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62"/>
        <p:cNvGrpSpPr/>
        <p:nvPr/>
      </p:nvGrpSpPr>
      <p:grpSpPr>
        <a:xfrm>
          <a:off x="0" y="0"/>
          <a:ext cx="0" cy="0"/>
          <a:chOff x="0" y="0"/>
          <a:chExt cx="0" cy="0"/>
        </a:xfrm>
      </p:grpSpPr>
      <p:sp>
        <p:nvSpPr>
          <p:cNvPr id="1963" name="Google Shape;1963;p38"/>
          <p:cNvSpPr txBox="1">
            <a:spLocks noGrp="1"/>
          </p:cNvSpPr>
          <p:nvPr>
            <p:ph type="title"/>
          </p:nvPr>
        </p:nvSpPr>
        <p:spPr>
          <a:xfrm>
            <a:off x="713224" y="2231550"/>
            <a:ext cx="6822955" cy="15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Methodology</a:t>
            </a:r>
            <a:endParaRPr dirty="0"/>
          </a:p>
        </p:txBody>
      </p:sp>
      <p:sp>
        <p:nvSpPr>
          <p:cNvPr id="1964" name="Google Shape;1964;p38"/>
          <p:cNvSpPr txBox="1">
            <a:spLocks noGrp="1"/>
          </p:cNvSpPr>
          <p:nvPr>
            <p:ph type="title" idx="2"/>
          </p:nvPr>
        </p:nvSpPr>
        <p:spPr>
          <a:xfrm>
            <a:off x="2319375" y="1315650"/>
            <a:ext cx="3065902"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0000"/>
                </a:solidFill>
              </a:rPr>
              <a:t>02</a:t>
            </a:r>
            <a:endParaRPr dirty="0">
              <a:solidFill>
                <a:srgbClr val="FF0000"/>
              </a:solidFill>
            </a:endParaRPr>
          </a:p>
        </p:txBody>
      </p:sp>
      <p:grpSp>
        <p:nvGrpSpPr>
          <p:cNvPr id="2105" name="Google Shape;2105;p38"/>
          <p:cNvGrpSpPr/>
          <p:nvPr/>
        </p:nvGrpSpPr>
        <p:grpSpPr>
          <a:xfrm>
            <a:off x="875378" y="1080613"/>
            <a:ext cx="321008" cy="303068"/>
            <a:chOff x="1854900" y="1656875"/>
            <a:chExt cx="206675" cy="195125"/>
          </a:xfrm>
          <a:solidFill>
            <a:schemeClr val="accent3">
              <a:lumMod val="75000"/>
            </a:schemeClr>
          </a:solidFill>
        </p:grpSpPr>
        <p:sp>
          <p:nvSpPr>
            <p:cNvPr id="2106" name="Google Shape;2106;p38"/>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8"/>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8"/>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8"/>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8"/>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8"/>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8"/>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8"/>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8"/>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8"/>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8"/>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8"/>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8"/>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8"/>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8"/>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8"/>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8"/>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8"/>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8"/>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8"/>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8"/>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8"/>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8"/>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8"/>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8"/>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8"/>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8"/>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8"/>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8"/>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8"/>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8"/>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8"/>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8"/>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8"/>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8"/>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8"/>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8"/>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8"/>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38"/>
          <p:cNvGrpSpPr/>
          <p:nvPr/>
        </p:nvGrpSpPr>
        <p:grpSpPr>
          <a:xfrm>
            <a:off x="8171091" y="4300259"/>
            <a:ext cx="259695" cy="200440"/>
            <a:chOff x="2829150" y="1819475"/>
            <a:chExt cx="167200" cy="129050"/>
          </a:xfrm>
          <a:solidFill>
            <a:schemeClr val="accent3">
              <a:lumMod val="75000"/>
            </a:schemeClr>
          </a:solidFill>
        </p:grpSpPr>
        <p:sp>
          <p:nvSpPr>
            <p:cNvPr id="2357" name="Google Shape;2357;p38"/>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8"/>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8"/>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8"/>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8"/>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8"/>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8"/>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8"/>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8"/>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8"/>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8"/>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8"/>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8"/>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8"/>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8"/>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8"/>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8"/>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8"/>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8"/>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8"/>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8"/>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8"/>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8"/>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8"/>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8"/>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64"/>
        <p:cNvGrpSpPr/>
        <p:nvPr/>
      </p:nvGrpSpPr>
      <p:grpSpPr>
        <a:xfrm>
          <a:off x="0" y="0"/>
          <a:ext cx="0" cy="0"/>
          <a:chOff x="0" y="0"/>
          <a:chExt cx="0" cy="0"/>
        </a:xfrm>
      </p:grpSpPr>
      <p:sp>
        <p:nvSpPr>
          <p:cNvPr id="2465" name="Google Shape;2465;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rgbClr val="FF0000"/>
                </a:solidFill>
              </a:rPr>
              <a:t>Tools and Technologies Used</a:t>
            </a:r>
            <a:endParaRPr dirty="0">
              <a:solidFill>
                <a:srgbClr val="FF0000"/>
              </a:solidFill>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899" y="1440180"/>
            <a:ext cx="2086351" cy="144780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5620" y="1295559"/>
            <a:ext cx="2781300" cy="1592421"/>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5540" y="1112200"/>
            <a:ext cx="2484120" cy="1905000"/>
          </a:xfrm>
          <a:prstGeom prst="rect">
            <a:avLst/>
          </a:prstGeom>
        </p:spPr>
      </p:pic>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2899" y="2887980"/>
            <a:ext cx="3303270" cy="1751174"/>
          </a:xfrm>
          <a:prstGeom prst="rect">
            <a:avLst/>
          </a:prstGeom>
        </p:spPr>
      </p:pic>
      <p:pic>
        <p:nvPicPr>
          <p:cNvPr id="14" name="Picture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82515" y="2911079"/>
            <a:ext cx="2686050" cy="170497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Climate Change Lesson by Slidesgo">
  <a:themeElements>
    <a:clrScheme name="Simple Light">
      <a:dk1>
        <a:srgbClr val="333333"/>
      </a:dk1>
      <a:lt1>
        <a:srgbClr val="FFFFFF"/>
      </a:lt1>
      <a:dk2>
        <a:srgbClr val="6BE8E4"/>
      </a:dk2>
      <a:lt2>
        <a:srgbClr val="E0FFB8"/>
      </a:lt2>
      <a:accent1>
        <a:srgbClr val="FFDB76"/>
      </a:accent1>
      <a:accent2>
        <a:srgbClr val="FBB98F"/>
      </a:accent2>
      <a:accent3>
        <a:srgbClr val="FF8597"/>
      </a:accent3>
      <a:accent4>
        <a:srgbClr val="7A5C5C"/>
      </a:accent4>
      <a:accent5>
        <a:srgbClr val="26BCB6"/>
      </a:accent5>
      <a:accent6>
        <a:srgbClr val="F58020"/>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456</TotalTime>
  <Words>303</Words>
  <Application>Microsoft Office PowerPoint</Application>
  <PresentationFormat>On-screen Show (16:9)</PresentationFormat>
  <Paragraphs>52</Paragraphs>
  <Slides>20</Slides>
  <Notes>15</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Fredoka</vt:lpstr>
      <vt:lpstr>Anaheim</vt:lpstr>
      <vt:lpstr>Bebas Neue</vt:lpstr>
      <vt:lpstr>Nunito Light</vt:lpstr>
      <vt:lpstr>Fredoka One</vt:lpstr>
      <vt:lpstr>Commissioner</vt:lpstr>
      <vt:lpstr>Climate Change Lesson by Slidesgo</vt:lpstr>
      <vt:lpstr>    </vt:lpstr>
      <vt:lpstr>Table of contents</vt:lpstr>
      <vt:lpstr>Introduction</vt:lpstr>
      <vt:lpstr>Key Words</vt:lpstr>
      <vt:lpstr>Problem Statement</vt:lpstr>
      <vt:lpstr>Objectives</vt:lpstr>
      <vt:lpstr>Related Works</vt:lpstr>
      <vt:lpstr>Methodology</vt:lpstr>
      <vt:lpstr>Tools and Technologies Used</vt:lpstr>
      <vt:lpstr>UML Diagrams Use Case</vt:lpstr>
      <vt:lpstr>Class Diagram</vt:lpstr>
      <vt:lpstr>Implementation </vt:lpstr>
      <vt:lpstr>API Service</vt:lpstr>
      <vt:lpstr>API Controller</vt:lpstr>
      <vt:lpstr>API Consumption</vt:lpstr>
      <vt:lpstr>Results</vt:lpstr>
      <vt:lpstr>Conclusion</vt:lpstr>
      <vt:lpstr>Future Work</vt:lpstr>
      <vt:lpstr>Conclusion</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Lesson</dc:title>
  <dc:creator>ASEC PC</dc:creator>
  <cp:lastModifiedBy>Bijisang</cp:lastModifiedBy>
  <cp:revision>19</cp:revision>
  <dcterms:modified xsi:type="dcterms:W3CDTF">2023-07-05T13:35:50Z</dcterms:modified>
</cp:coreProperties>
</file>